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4" r:id="rId3"/>
    <p:sldId id="286" r:id="rId4"/>
    <p:sldId id="275" r:id="rId5"/>
    <p:sldId id="304" r:id="rId6"/>
    <p:sldId id="305" r:id="rId7"/>
    <p:sldId id="288" r:id="rId8"/>
    <p:sldId id="289" r:id="rId9"/>
    <p:sldId id="300" r:id="rId10"/>
    <p:sldId id="302" r:id="rId11"/>
    <p:sldId id="290" r:id="rId12"/>
    <p:sldId id="292" r:id="rId13"/>
    <p:sldId id="303" r:id="rId14"/>
    <p:sldId id="293" r:id="rId15"/>
    <p:sldId id="294" r:id="rId16"/>
    <p:sldId id="295" r:id="rId17"/>
    <p:sldId id="297" r:id="rId18"/>
    <p:sldId id="296" r:id="rId19"/>
    <p:sldId id="298" r:id="rId20"/>
    <p:sldId id="299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82" autoAdjust="0"/>
    <p:restoredTop sz="94660"/>
  </p:normalViewPr>
  <p:slideViewPr>
    <p:cSldViewPr>
      <p:cViewPr>
        <p:scale>
          <a:sx n="75" d="100"/>
          <a:sy n="75" d="100"/>
        </p:scale>
        <p:origin x="-11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EE902-5093-4B81-8F4D-FF70012A9B6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6ED4EE-F238-4FD5-9477-A2815226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746A-A717-42D1-90F1-E66B1DFF403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2C5B-044D-44C3-9CAA-DC081EEB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AD74-5DBB-4B7F-9ADD-DD1E63993EBC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2197-9DA8-4B65-A4BE-486A934B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001E-DC45-412B-B660-66EED8BD8F4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A7AF-6DB2-442B-8094-4F697E195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6034-BA63-44E3-ABE8-2D9F49DE704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34DC-1742-430B-9987-F9D39C21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740C-5E02-411F-BCDA-060954C4D8B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40E-574B-4564-8BE0-F3C5E69B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8944-230F-4605-A049-AE97C2F9484B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F2C4-4C40-4E70-8AEA-56540C4B2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D631-D12E-4D74-922F-862119639720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8D95-6DE1-497F-8242-1F2A5386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4D5-A7CA-4C7A-B64D-008F246AE5C2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F279-8BF5-43DE-97F2-0D098A58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0555-CD59-422A-B234-B61CE2483AB1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4B16-8038-431C-8AD8-9D39DEDE6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BF36-A66C-4BC7-8E90-4B35586A40FD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3CEE-22E1-434A-8373-7C681F1E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D7C5-26A3-4E01-91C2-13D7E7A09667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06E-F43F-4574-A83A-E034C6A9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9436B-829E-4B6F-A19E-57106EE97B5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2A166-13AC-464F-B162-F7A0F0096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715250" cy="5311775"/>
          </a:xfrm>
        </p:spPr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5см, 8дм², 10м,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7дм, 9мм², 25км,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63км², 15мм, 48м², 14см²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295400"/>
            <a:ext cx="4191000" cy="3517900"/>
            <a:chOff x="672" y="816"/>
            <a:chExt cx="2640" cy="227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08" y="1074"/>
              <a:ext cx="1920" cy="1788"/>
              <a:chOff x="816" y="672"/>
              <a:chExt cx="1920" cy="2640"/>
            </a:xfrm>
          </p:grpSpPr>
          <p:sp>
            <p:nvSpPr>
              <p:cNvPr id="9232" name="AutoShape 4"/>
              <p:cNvSpPr>
                <a:spLocks noChangeArrowheads="1"/>
              </p:cNvSpPr>
              <p:nvPr/>
            </p:nvSpPr>
            <p:spPr bwMode="auto">
              <a:xfrm>
                <a:off x="816" y="672"/>
                <a:ext cx="1920" cy="576"/>
              </a:xfrm>
              <a:prstGeom prst="parallelogram">
                <a:avLst>
                  <a:gd name="adj" fmla="val 83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3" name="Line 5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Line 6"/>
              <p:cNvSpPr>
                <a:spLocks noChangeShapeType="1"/>
              </p:cNvSpPr>
              <p:nvPr/>
            </p:nvSpPr>
            <p:spPr bwMode="auto">
              <a:xfrm flipH="1">
                <a:off x="2256" y="2784"/>
                <a:ext cx="48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Line 7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1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Line 8"/>
              <p:cNvSpPr>
                <a:spLocks noChangeShapeType="1"/>
              </p:cNvSpPr>
              <p:nvPr/>
            </p:nvSpPr>
            <p:spPr bwMode="auto">
              <a:xfrm flipH="1">
                <a:off x="816" y="2784"/>
                <a:ext cx="48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Line 9"/>
              <p:cNvSpPr>
                <a:spLocks noChangeShapeType="1"/>
              </p:cNvSpPr>
              <p:nvPr/>
            </p:nvSpPr>
            <p:spPr bwMode="auto">
              <a:xfrm flipV="1">
                <a:off x="816" y="1248"/>
                <a:ext cx="0" cy="20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Line 10"/>
              <p:cNvSpPr>
                <a:spLocks noChangeShapeType="1"/>
              </p:cNvSpPr>
              <p:nvPr/>
            </p:nvSpPr>
            <p:spPr bwMode="auto">
              <a:xfrm flipV="1">
                <a:off x="1296" y="720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Line 11"/>
              <p:cNvSpPr>
                <a:spLocks noChangeShapeType="1"/>
              </p:cNvSpPr>
              <p:nvPr/>
            </p:nvSpPr>
            <p:spPr bwMode="auto">
              <a:xfrm flipV="1">
                <a:off x="2256" y="1248"/>
                <a:ext cx="0" cy="20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Line 12"/>
              <p:cNvSpPr>
                <a:spLocks noChangeShapeType="1"/>
              </p:cNvSpPr>
              <p:nvPr/>
            </p:nvSpPr>
            <p:spPr bwMode="auto">
              <a:xfrm flipV="1">
                <a:off x="2736" y="672"/>
                <a:ext cx="0" cy="2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24" name="Text Box 13"/>
            <p:cNvSpPr txBox="1">
              <a:spLocks noChangeArrowheads="1"/>
            </p:cNvSpPr>
            <p:nvPr/>
          </p:nvSpPr>
          <p:spPr bwMode="auto">
            <a:xfrm>
              <a:off x="720" y="2796"/>
              <a:ext cx="28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A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25" name="Text Box 14"/>
            <p:cNvSpPr txBox="1">
              <a:spLocks noChangeArrowheads="1"/>
            </p:cNvSpPr>
            <p:nvPr/>
          </p:nvSpPr>
          <p:spPr bwMode="auto">
            <a:xfrm>
              <a:off x="2496" y="2784"/>
              <a:ext cx="28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D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26" name="Text Box 15"/>
            <p:cNvSpPr txBox="1">
              <a:spLocks noChangeArrowheads="1"/>
            </p:cNvSpPr>
            <p:nvPr/>
          </p:nvSpPr>
          <p:spPr bwMode="auto">
            <a:xfrm>
              <a:off x="1248" y="2304"/>
              <a:ext cx="28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B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27" name="Text Box 16"/>
            <p:cNvSpPr txBox="1">
              <a:spLocks noChangeArrowheads="1"/>
            </p:cNvSpPr>
            <p:nvPr/>
          </p:nvSpPr>
          <p:spPr bwMode="auto">
            <a:xfrm>
              <a:off x="2928" y="2352"/>
              <a:ext cx="288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28" name="Text Box 17"/>
            <p:cNvSpPr txBox="1">
              <a:spLocks noChangeArrowheads="1"/>
            </p:cNvSpPr>
            <p:nvPr/>
          </p:nvSpPr>
          <p:spPr bwMode="auto">
            <a:xfrm>
              <a:off x="672" y="1344"/>
              <a:ext cx="38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A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29" name="Text Box 18"/>
            <p:cNvSpPr txBox="1">
              <a:spLocks noChangeArrowheads="1"/>
            </p:cNvSpPr>
            <p:nvPr/>
          </p:nvSpPr>
          <p:spPr bwMode="auto">
            <a:xfrm>
              <a:off x="2448" y="1400"/>
              <a:ext cx="33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D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30" name="Text Box 19"/>
            <p:cNvSpPr txBox="1">
              <a:spLocks noChangeArrowheads="1"/>
            </p:cNvSpPr>
            <p:nvPr/>
          </p:nvSpPr>
          <p:spPr bwMode="auto">
            <a:xfrm>
              <a:off x="1248" y="816"/>
              <a:ext cx="33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B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31" name="Text Box 20"/>
            <p:cNvSpPr txBox="1">
              <a:spLocks noChangeArrowheads="1"/>
            </p:cNvSpPr>
            <p:nvPr/>
          </p:nvSpPr>
          <p:spPr bwMode="auto">
            <a:xfrm>
              <a:off x="2928" y="864"/>
              <a:ext cx="38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</p:grpSp>
      <p:sp>
        <p:nvSpPr>
          <p:cNvPr id="9219" name="Text Box 21"/>
          <p:cNvSpPr txBox="1">
            <a:spLocks noChangeArrowheads="1"/>
          </p:cNvSpPr>
          <p:nvPr/>
        </p:nvSpPr>
        <p:spPr bwMode="auto">
          <a:xfrm>
            <a:off x="1447800" y="0"/>
            <a:ext cx="586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FF572F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Вершин - 8</a:t>
            </a:r>
          </a:p>
        </p:txBody>
      </p:sp>
      <p:sp>
        <p:nvSpPr>
          <p:cNvPr id="9221" name="Text Box 23"/>
          <p:cNvSpPr txBox="1">
            <a:spLocks noChangeArrowheads="1"/>
          </p:cNvSpPr>
          <p:nvPr/>
        </p:nvSpPr>
        <p:spPr bwMode="auto">
          <a:xfrm>
            <a:off x="5486400" y="213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Ребер - 12</a:t>
            </a:r>
          </a:p>
        </p:txBody>
      </p:sp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5257800" y="2971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Граней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1428750" y="4286250"/>
            <a:ext cx="2857500" cy="1588"/>
          </a:xfrm>
          <a:prstGeom prst="line">
            <a:avLst/>
          </a:prstGeom>
          <a:noFill/>
          <a:ln w="31680">
            <a:solidFill>
              <a:srgbClr val="4A7EBB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 rot="-7260000">
            <a:off x="1775619" y="3815557"/>
            <a:ext cx="428625" cy="1214437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 rot="-2520000">
            <a:off x="1706563" y="2559050"/>
            <a:ext cx="428625" cy="1214438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 rot="2940000">
            <a:off x="2958306" y="2667794"/>
            <a:ext cx="428625" cy="1214438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Величина части пространства, занимаемого геометрическим телом называется </a:t>
            </a:r>
            <a:r>
              <a:rPr lang="ru-RU" sz="2800" b="1" dirty="0">
                <a:latin typeface="Calibri" pitchFamily="34" charset="0"/>
              </a:rPr>
              <a:t>объемом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</a:rPr>
              <a:t> этого тела.</a:t>
            </a:r>
          </a:p>
          <a:p>
            <a:pPr marL="341313" indent="-341313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41375" y="2481263"/>
            <a:ext cx="3460750" cy="2393950"/>
            <a:chOff x="530" y="1563"/>
            <a:chExt cx="2180" cy="1508"/>
          </a:xfrm>
        </p:grpSpPr>
        <p:pic>
          <p:nvPicPr>
            <p:cNvPr id="1332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" y="1563"/>
              <a:ext cx="2181" cy="1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25" name="Text Box 8"/>
            <p:cNvSpPr txBox="1">
              <a:spLocks noChangeArrowheads="1"/>
            </p:cNvSpPr>
            <p:nvPr/>
          </p:nvSpPr>
          <p:spPr bwMode="auto">
            <a:xfrm>
              <a:off x="540" y="1946"/>
              <a:ext cx="1789" cy="11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1428750" y="2500313"/>
            <a:ext cx="1588" cy="1785937"/>
          </a:xfrm>
          <a:prstGeom prst="line">
            <a:avLst/>
          </a:prstGeom>
          <a:noFill/>
          <a:ln w="31680">
            <a:solidFill>
              <a:srgbClr val="4A7EBB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H="1">
            <a:off x="855663" y="4286250"/>
            <a:ext cx="574675" cy="571500"/>
          </a:xfrm>
          <a:prstGeom prst="line">
            <a:avLst/>
          </a:prstGeom>
          <a:noFill/>
          <a:ln w="28440">
            <a:solidFill>
              <a:srgbClr val="4A7EBB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1571625" y="428625"/>
            <a:ext cx="6572250" cy="100012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Что такое объем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3"/>
          <p:cNvSpPr>
            <a:spLocks noChangeArrowheads="1"/>
          </p:cNvSpPr>
          <p:nvPr/>
        </p:nvSpPr>
        <p:spPr bwMode="auto">
          <a:xfrm>
            <a:off x="3886200" y="3984625"/>
            <a:ext cx="13716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BD5B"/>
              </a:gs>
            </a:gsLst>
            <a:path path="rect">
              <a:fillToRect t="100000" r="100000"/>
            </a:path>
          </a:gra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Freeform 7"/>
          <p:cNvSpPr>
            <a:spLocks/>
          </p:cNvSpPr>
          <p:nvPr/>
        </p:nvSpPr>
        <p:spPr bwMode="auto">
          <a:xfrm>
            <a:off x="914400" y="4975225"/>
            <a:ext cx="1035050" cy="965200"/>
          </a:xfrm>
          <a:custGeom>
            <a:avLst/>
            <a:gdLst>
              <a:gd name="T0" fmla="*/ 2147483647 w 652"/>
              <a:gd name="T1" fmla="*/ 0 h 608"/>
              <a:gd name="T2" fmla="*/ 2147483647 w 652"/>
              <a:gd name="T3" fmla="*/ 2147483647 h 608"/>
              <a:gd name="T4" fmla="*/ 2147483647 w 652"/>
              <a:gd name="T5" fmla="*/ 2147483647 h 608"/>
              <a:gd name="T6" fmla="*/ 0 w 652"/>
              <a:gd name="T7" fmla="*/ 2147483647 h 608"/>
              <a:gd name="T8" fmla="*/ 2147483647 w 652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2"/>
              <a:gd name="T16" fmla="*/ 0 h 608"/>
              <a:gd name="T17" fmla="*/ 652 w 652"/>
              <a:gd name="T18" fmla="*/ 608 h 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2" h="608">
                <a:moveTo>
                  <a:pt x="2" y="0"/>
                </a:moveTo>
                <a:lnTo>
                  <a:pt x="650" y="6"/>
                </a:lnTo>
                <a:lnTo>
                  <a:pt x="652" y="608"/>
                </a:lnTo>
                <a:lnTo>
                  <a:pt x="0" y="604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566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066800" y="3146425"/>
          <a:ext cx="701675" cy="461963"/>
        </p:xfrm>
        <a:graphic>
          <a:graphicData uri="http://schemas.openxmlformats.org/presentationml/2006/ole">
            <p:oleObj spid="_x0000_s2050" name="Формула" r:id="rId3" imgW="342720" imgH="228600" progId="Equation.3">
              <p:embed/>
            </p:oleObj>
          </a:graphicData>
        </a:graphic>
      </p:graphicFrame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914400" y="3603625"/>
            <a:ext cx="9906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1000100" y="4214818"/>
          <a:ext cx="835025" cy="527050"/>
        </p:xfrm>
        <a:graphic>
          <a:graphicData uri="http://schemas.openxmlformats.org/presentationml/2006/ole">
            <p:oleObj spid="_x0000_s2051" name="Формула" r:id="rId4" imgW="406080" imgH="254160" progId="Equation.3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4214810" y="3071810"/>
          <a:ext cx="785818" cy="527050"/>
        </p:xfrm>
        <a:graphic>
          <a:graphicData uri="http://schemas.openxmlformats.org/presentationml/2006/ole">
            <p:oleObj spid="_x0000_s2052" name="Формула" r:id="rId5" imgW="393480" imgH="254160" progId="Equation.3">
              <p:embed/>
            </p:oleObj>
          </a:graphicData>
        </a:graphic>
      </p:graphicFrame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1908175" y="1089025"/>
            <a:ext cx="548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Кубический сантиметр</a:t>
            </a:r>
          </a:p>
        </p:txBody>
      </p:sp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4114800" y="5280025"/>
          <a:ext cx="685800" cy="450850"/>
        </p:xfrm>
        <a:graphic>
          <a:graphicData uri="http://schemas.openxmlformats.org/presentationml/2006/ole">
            <p:oleObj spid="_x0000_s2053" name="Формула" r:id="rId6" imgW="342720" imgH="228600" progId="Equation.3">
              <p:embed/>
            </p:oleObj>
          </a:graphicData>
        </a:graphic>
      </p:graphicFrame>
      <p:graphicFrame>
        <p:nvGraphicFramePr>
          <p:cNvPr id="1030" name="Object 19"/>
          <p:cNvGraphicFramePr>
            <a:graphicFrameLocks noChangeAspect="1"/>
          </p:cNvGraphicFramePr>
          <p:nvPr/>
        </p:nvGraphicFramePr>
        <p:xfrm>
          <a:off x="5334000" y="4365625"/>
          <a:ext cx="685800" cy="450850"/>
        </p:xfrm>
        <a:graphic>
          <a:graphicData uri="http://schemas.openxmlformats.org/presentationml/2006/ole">
            <p:oleObj spid="_x0000_s2054" name="Формула" r:id="rId7" imgW="342720" imgH="228600" progId="Equation.3">
              <p:embed/>
            </p:oleObj>
          </a:graphicData>
        </a:graphic>
      </p:graphicFrame>
      <p:sp>
        <p:nvSpPr>
          <p:cNvPr id="1037" name="Line 21"/>
          <p:cNvSpPr>
            <a:spLocks noChangeShapeType="1"/>
          </p:cNvSpPr>
          <p:nvPr/>
        </p:nvSpPr>
        <p:spPr bwMode="auto">
          <a:xfrm>
            <a:off x="3886200" y="52800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Freeform 23"/>
          <p:cNvSpPr>
            <a:spLocks/>
          </p:cNvSpPr>
          <p:nvPr/>
        </p:nvSpPr>
        <p:spPr bwMode="auto">
          <a:xfrm>
            <a:off x="4940300" y="4308475"/>
            <a:ext cx="1588" cy="958850"/>
          </a:xfrm>
          <a:custGeom>
            <a:avLst/>
            <a:gdLst>
              <a:gd name="T0" fmla="*/ 0 w 1"/>
              <a:gd name="T1" fmla="*/ 0 h 604"/>
              <a:gd name="T2" fmla="*/ 0 w 1"/>
              <a:gd name="T3" fmla="*/ 2147483647 h 604"/>
              <a:gd name="T4" fmla="*/ 0 60000 65536"/>
              <a:gd name="T5" fmla="*/ 0 60000 65536"/>
              <a:gd name="T6" fmla="*/ 0 w 1"/>
              <a:gd name="T7" fmla="*/ 0 h 604"/>
              <a:gd name="T8" fmla="*/ 1 w 1"/>
              <a:gd name="T9" fmla="*/ 604 h 6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4">
                <a:moveTo>
                  <a:pt x="0" y="0"/>
                </a:moveTo>
                <a:cubicBezTo>
                  <a:pt x="0" y="201"/>
                  <a:pt x="0" y="403"/>
                  <a:pt x="0" y="60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26"/>
          <p:cNvSpPr>
            <a:spLocks noChangeShapeType="1"/>
          </p:cNvSpPr>
          <p:nvPr/>
        </p:nvSpPr>
        <p:spPr bwMode="auto">
          <a:xfrm flipH="1">
            <a:off x="4953000" y="4975225"/>
            <a:ext cx="3048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5029200" y="5127625"/>
          <a:ext cx="685800" cy="450850"/>
        </p:xfrm>
        <a:graphic>
          <a:graphicData uri="http://schemas.openxmlformats.org/presentationml/2006/ole">
            <p:oleObj spid="_x0000_s2055" name="Формула" r:id="rId8" imgW="342720" imgH="228600" progId="Equation.3">
              <p:embed/>
            </p:oleObj>
          </a:graphicData>
        </a:graphic>
      </p:graphicFrame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Кубический сантиметр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142875" y="1600200"/>
            <a:ext cx="371475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95000"/>
              </a:lnSpc>
              <a:spcBef>
                <a:spcPts val="675"/>
              </a:spcBef>
              <a:spcAft>
                <a:spcPts val="1000"/>
              </a:spcAft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700" b="1" dirty="0">
                <a:solidFill>
                  <a:srgbClr val="6071AF"/>
                </a:solidFill>
                <a:cs typeface="Times New Roman" pitchFamily="18" charset="0"/>
              </a:rPr>
              <a:t>Формула</a:t>
            </a:r>
          </a:p>
          <a:p>
            <a:pPr marL="342900" indent="-341313">
              <a:lnSpc>
                <a:spcPct val="95000"/>
              </a:lnSpc>
              <a:spcBef>
                <a:spcPts val="1400"/>
              </a:spcBef>
              <a:spcAft>
                <a:spcPts val="1000"/>
              </a:spcAft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400" b="1" dirty="0">
                <a:solidFill>
                  <a:srgbClr val="558ED5"/>
                </a:solidFill>
                <a:latin typeface="Calibri" pitchFamily="34" charset="0"/>
              </a:rPr>
              <a:t>V</a:t>
            </a:r>
            <a:r>
              <a:rPr lang="en-US" sz="4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endParaRPr lang="ru-RU" sz="5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lnSpc>
                <a:spcPct val="95000"/>
              </a:lnSpc>
              <a:spcBef>
                <a:spcPts val="650"/>
              </a:spcBef>
              <a:spcAft>
                <a:spcPts val="1000"/>
              </a:spcAft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 dirty="0">
                <a:solidFill>
                  <a:srgbClr val="558ED5"/>
                </a:solidFill>
                <a:latin typeface="Calibri" pitchFamily="34" charset="0"/>
              </a:rPr>
              <a:t>a, b, </a:t>
            </a:r>
            <a:r>
              <a:rPr lang="en-US" sz="4000" b="1" dirty="0" smtClean="0">
                <a:solidFill>
                  <a:srgbClr val="558ED5"/>
                </a:solidFill>
                <a:latin typeface="Calibri" pitchFamily="34" charset="0"/>
              </a:rPr>
              <a:t>h 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длины ребер параллелепипеда</a:t>
            </a:r>
          </a:p>
          <a:p>
            <a:pPr marL="342900" indent="-341313">
              <a:lnSpc>
                <a:spcPct val="95000"/>
              </a:lnSpc>
              <a:spcBef>
                <a:spcPts val="1400"/>
              </a:spcBef>
              <a:spcAft>
                <a:spcPts val="1000"/>
              </a:spcAft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5600" b="1" dirty="0">
                <a:solidFill>
                  <a:srgbClr val="FF0000"/>
                </a:solidFill>
                <a:latin typeface="Calibri" pitchFamily="34" charset="0"/>
              </a:rPr>
              <a:t>V = a∙ b∙ </a:t>
            </a:r>
            <a:r>
              <a:rPr lang="en-US" sz="5600" b="1" dirty="0" smtClean="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US" sz="5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1313">
              <a:lnSpc>
                <a:spcPct val="95000"/>
              </a:lnSpc>
              <a:spcBef>
                <a:spcPts val="650"/>
              </a:spcBef>
              <a:spcAft>
                <a:spcPts val="1000"/>
              </a:spcAft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2" name="AutoShape 2"/>
          <p:cNvSpPr>
            <a:spLocks noChangeArrowheads="1"/>
          </p:cNvSpPr>
          <p:nvPr/>
        </p:nvSpPr>
        <p:spPr bwMode="auto">
          <a:xfrm>
            <a:off x="900113" y="368300"/>
            <a:ext cx="6929437" cy="9286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Как вычислить объем прямоугольного параллелепипеда?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15088" y="3384550"/>
            <a:ext cx="503237" cy="952500"/>
            <a:chOff x="4041" y="2132"/>
            <a:chExt cx="317" cy="60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4041" y="2132"/>
            <a:ext cx="318" cy="601"/>
          </p:xfrm>
          <a:graphic>
            <a:graphicData uri="http://schemas.openxmlformats.org/presentationml/2006/ole">
              <p:oleObj spid="_x0000_s27650" r:id="rId3" imgW="73080" imgH="169200" progId="Equation.3">
                <p:embed/>
              </p:oleObj>
            </a:graphicData>
          </a:graphic>
        </p:graphicFrame>
        <p:sp>
          <p:nvSpPr>
            <p:cNvPr id="2240" name="Text Box 5"/>
            <p:cNvSpPr txBox="1">
              <a:spLocks noChangeArrowheads="1"/>
            </p:cNvSpPr>
            <p:nvPr/>
          </p:nvSpPr>
          <p:spPr bwMode="auto">
            <a:xfrm>
              <a:off x="4041" y="2132"/>
              <a:ext cx="318" cy="6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395788" y="4327525"/>
            <a:ext cx="985837" cy="981075"/>
            <a:chOff x="2769" y="2726"/>
            <a:chExt cx="621" cy="618"/>
          </a:xfrm>
        </p:grpSpPr>
        <p:pic>
          <p:nvPicPr>
            <p:cNvPr id="223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9" y="2726"/>
              <a:ext cx="622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39" name="Text Box 8"/>
            <p:cNvSpPr txBox="1">
              <a:spLocks noChangeArrowheads="1"/>
            </p:cNvSpPr>
            <p:nvPr/>
          </p:nvSpPr>
          <p:spPr bwMode="auto">
            <a:xfrm>
              <a:off x="2790" y="28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114925" y="4327525"/>
            <a:ext cx="979488" cy="981075"/>
            <a:chOff x="3222" y="2726"/>
            <a:chExt cx="617" cy="618"/>
          </a:xfrm>
        </p:grpSpPr>
        <p:pic>
          <p:nvPicPr>
            <p:cNvPr id="2236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22" y="2726"/>
              <a:ext cx="618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37" name="Text Box 11"/>
            <p:cNvSpPr txBox="1">
              <a:spLocks noChangeArrowheads="1"/>
            </p:cNvSpPr>
            <p:nvPr/>
          </p:nvSpPr>
          <p:spPr bwMode="auto">
            <a:xfrm>
              <a:off x="3240" y="28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181475" y="4541838"/>
            <a:ext cx="985838" cy="979487"/>
            <a:chOff x="2634" y="2861"/>
            <a:chExt cx="621" cy="617"/>
          </a:xfrm>
        </p:grpSpPr>
        <p:pic>
          <p:nvPicPr>
            <p:cNvPr id="2234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4" y="2861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35" name="Text Box 14"/>
            <p:cNvSpPr txBox="1">
              <a:spLocks noChangeArrowheads="1"/>
            </p:cNvSpPr>
            <p:nvPr/>
          </p:nvSpPr>
          <p:spPr bwMode="auto">
            <a:xfrm>
              <a:off x="2655" y="30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900613" y="4541838"/>
            <a:ext cx="981075" cy="979487"/>
            <a:chOff x="3087" y="2861"/>
            <a:chExt cx="618" cy="617"/>
          </a:xfrm>
        </p:grpSpPr>
        <p:pic>
          <p:nvPicPr>
            <p:cNvPr id="2232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87" y="2861"/>
              <a:ext cx="619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33" name="Text Box 17"/>
            <p:cNvSpPr txBox="1">
              <a:spLocks noChangeArrowheads="1"/>
            </p:cNvSpPr>
            <p:nvPr/>
          </p:nvSpPr>
          <p:spPr bwMode="auto">
            <a:xfrm>
              <a:off x="3105" y="30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827713" y="4327525"/>
            <a:ext cx="979487" cy="981075"/>
            <a:chOff x="3671" y="2726"/>
            <a:chExt cx="617" cy="618"/>
          </a:xfrm>
        </p:grpSpPr>
        <p:pic>
          <p:nvPicPr>
            <p:cNvPr id="2230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71" y="2726"/>
              <a:ext cx="618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31" name="Text Box 20"/>
            <p:cNvSpPr txBox="1">
              <a:spLocks noChangeArrowheads="1"/>
            </p:cNvSpPr>
            <p:nvPr/>
          </p:nvSpPr>
          <p:spPr bwMode="auto">
            <a:xfrm>
              <a:off x="3690" y="28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614988" y="4541838"/>
            <a:ext cx="979487" cy="979487"/>
            <a:chOff x="3537" y="2861"/>
            <a:chExt cx="617" cy="617"/>
          </a:xfrm>
        </p:grpSpPr>
        <p:pic>
          <p:nvPicPr>
            <p:cNvPr id="2228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7" y="2861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29" name="Text Box 23"/>
            <p:cNvSpPr txBox="1">
              <a:spLocks noChangeArrowheads="1"/>
            </p:cNvSpPr>
            <p:nvPr/>
          </p:nvSpPr>
          <p:spPr bwMode="auto">
            <a:xfrm>
              <a:off x="3555" y="30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540500" y="4327525"/>
            <a:ext cx="985838" cy="981075"/>
            <a:chOff x="4120" y="2726"/>
            <a:chExt cx="621" cy="618"/>
          </a:xfrm>
        </p:grpSpPr>
        <p:pic>
          <p:nvPicPr>
            <p:cNvPr id="2226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0" y="2726"/>
              <a:ext cx="622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27" name="Text Box 26"/>
            <p:cNvSpPr txBox="1">
              <a:spLocks noChangeArrowheads="1"/>
            </p:cNvSpPr>
            <p:nvPr/>
          </p:nvSpPr>
          <p:spPr bwMode="auto">
            <a:xfrm>
              <a:off x="4140" y="28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327775" y="4541838"/>
            <a:ext cx="979488" cy="979487"/>
            <a:chOff x="3986" y="2861"/>
            <a:chExt cx="617" cy="617"/>
          </a:xfrm>
        </p:grpSpPr>
        <p:pic>
          <p:nvPicPr>
            <p:cNvPr id="2224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6" y="2861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25" name="Text Box 29"/>
            <p:cNvSpPr txBox="1">
              <a:spLocks noChangeArrowheads="1"/>
            </p:cNvSpPr>
            <p:nvPr/>
          </p:nvSpPr>
          <p:spPr bwMode="auto">
            <a:xfrm>
              <a:off x="4005" y="30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254875" y="4327525"/>
            <a:ext cx="985838" cy="981075"/>
            <a:chOff x="4570" y="2726"/>
            <a:chExt cx="621" cy="618"/>
          </a:xfrm>
        </p:grpSpPr>
        <p:pic>
          <p:nvPicPr>
            <p:cNvPr id="2222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0" y="2726"/>
              <a:ext cx="622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23" name="Text Box 32"/>
            <p:cNvSpPr txBox="1">
              <a:spLocks noChangeArrowheads="1"/>
            </p:cNvSpPr>
            <p:nvPr/>
          </p:nvSpPr>
          <p:spPr bwMode="auto">
            <a:xfrm>
              <a:off x="4590" y="28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7040563" y="4541838"/>
            <a:ext cx="985837" cy="979487"/>
            <a:chOff x="4435" y="2861"/>
            <a:chExt cx="621" cy="617"/>
          </a:xfrm>
        </p:grpSpPr>
        <p:pic>
          <p:nvPicPr>
            <p:cNvPr id="2220" name="Picture 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5" y="2861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21" name="Text Box 35"/>
            <p:cNvSpPr txBox="1">
              <a:spLocks noChangeArrowheads="1"/>
            </p:cNvSpPr>
            <p:nvPr/>
          </p:nvSpPr>
          <p:spPr bwMode="auto">
            <a:xfrm>
              <a:off x="4455" y="30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3968750" y="4754563"/>
            <a:ext cx="985838" cy="985837"/>
            <a:chOff x="2500" y="2995"/>
            <a:chExt cx="621" cy="621"/>
          </a:xfrm>
        </p:grpSpPr>
        <p:pic>
          <p:nvPicPr>
            <p:cNvPr id="2218" name="Picture 3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" y="2995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19" name="Text Box 38"/>
            <p:cNvSpPr txBox="1">
              <a:spLocks noChangeArrowheads="1"/>
            </p:cNvSpPr>
            <p:nvPr/>
          </p:nvSpPr>
          <p:spPr bwMode="auto">
            <a:xfrm>
              <a:off x="2520" y="31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4681538" y="4754563"/>
            <a:ext cx="985837" cy="985837"/>
            <a:chOff x="2949" y="2995"/>
            <a:chExt cx="621" cy="621"/>
          </a:xfrm>
        </p:grpSpPr>
        <p:pic>
          <p:nvPicPr>
            <p:cNvPr id="2216" name="Picture 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49" y="2995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17" name="Text Box 41"/>
            <p:cNvSpPr txBox="1">
              <a:spLocks noChangeArrowheads="1"/>
            </p:cNvSpPr>
            <p:nvPr/>
          </p:nvSpPr>
          <p:spPr bwMode="auto">
            <a:xfrm>
              <a:off x="2970" y="31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5400675" y="4754563"/>
            <a:ext cx="979488" cy="985837"/>
            <a:chOff x="3402" y="2995"/>
            <a:chExt cx="617" cy="621"/>
          </a:xfrm>
        </p:grpSpPr>
        <p:pic>
          <p:nvPicPr>
            <p:cNvPr id="2214" name="Picture 4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2" y="2995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15" name="Text Box 44"/>
            <p:cNvSpPr txBox="1">
              <a:spLocks noChangeArrowheads="1"/>
            </p:cNvSpPr>
            <p:nvPr/>
          </p:nvSpPr>
          <p:spPr bwMode="auto">
            <a:xfrm>
              <a:off x="3420" y="31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6115050" y="4754563"/>
            <a:ext cx="979488" cy="985837"/>
            <a:chOff x="3852" y="2995"/>
            <a:chExt cx="617" cy="621"/>
          </a:xfrm>
        </p:grpSpPr>
        <p:pic>
          <p:nvPicPr>
            <p:cNvPr id="2212" name="Picture 4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2" y="2995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13" name="Text Box 47"/>
            <p:cNvSpPr txBox="1">
              <a:spLocks noChangeArrowheads="1"/>
            </p:cNvSpPr>
            <p:nvPr/>
          </p:nvSpPr>
          <p:spPr bwMode="auto">
            <a:xfrm>
              <a:off x="3870" y="31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6827838" y="4754563"/>
            <a:ext cx="979487" cy="985837"/>
            <a:chOff x="4301" y="2995"/>
            <a:chExt cx="617" cy="621"/>
          </a:xfrm>
        </p:grpSpPr>
        <p:pic>
          <p:nvPicPr>
            <p:cNvPr id="2210" name="Picture 4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01" y="2995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11" name="Text Box 50"/>
            <p:cNvSpPr txBox="1">
              <a:spLocks noChangeArrowheads="1"/>
            </p:cNvSpPr>
            <p:nvPr/>
          </p:nvSpPr>
          <p:spPr bwMode="auto">
            <a:xfrm>
              <a:off x="4320" y="31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4395788" y="3614738"/>
            <a:ext cx="985837" cy="979487"/>
            <a:chOff x="2769" y="2277"/>
            <a:chExt cx="621" cy="617"/>
          </a:xfrm>
        </p:grpSpPr>
        <p:pic>
          <p:nvPicPr>
            <p:cNvPr id="2208" name="Picture 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9" y="2277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09" name="Text Box 53"/>
            <p:cNvSpPr txBox="1">
              <a:spLocks noChangeArrowheads="1"/>
            </p:cNvSpPr>
            <p:nvPr/>
          </p:nvSpPr>
          <p:spPr bwMode="auto">
            <a:xfrm>
              <a:off x="2790" y="24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5114925" y="3614738"/>
            <a:ext cx="979488" cy="979487"/>
            <a:chOff x="3222" y="2277"/>
            <a:chExt cx="617" cy="617"/>
          </a:xfrm>
        </p:grpSpPr>
        <p:pic>
          <p:nvPicPr>
            <p:cNvPr id="2206" name="Picture 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22" y="2277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07" name="Text Box 56"/>
            <p:cNvSpPr txBox="1">
              <a:spLocks noChangeArrowheads="1"/>
            </p:cNvSpPr>
            <p:nvPr/>
          </p:nvSpPr>
          <p:spPr bwMode="auto">
            <a:xfrm>
              <a:off x="3240" y="24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5827713" y="3614738"/>
            <a:ext cx="979487" cy="979487"/>
            <a:chOff x="3671" y="2277"/>
            <a:chExt cx="617" cy="617"/>
          </a:xfrm>
        </p:grpSpPr>
        <p:pic>
          <p:nvPicPr>
            <p:cNvPr id="2204" name="Picture 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71" y="2277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05" name="Text Box 59"/>
            <p:cNvSpPr txBox="1">
              <a:spLocks noChangeArrowheads="1"/>
            </p:cNvSpPr>
            <p:nvPr/>
          </p:nvSpPr>
          <p:spPr bwMode="auto">
            <a:xfrm>
              <a:off x="3690" y="24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60"/>
          <p:cNvGrpSpPr>
            <a:grpSpLocks/>
          </p:cNvGrpSpPr>
          <p:nvPr/>
        </p:nvGrpSpPr>
        <p:grpSpPr bwMode="auto">
          <a:xfrm>
            <a:off x="6540500" y="3614738"/>
            <a:ext cx="985838" cy="979487"/>
            <a:chOff x="4120" y="2277"/>
            <a:chExt cx="621" cy="617"/>
          </a:xfrm>
        </p:grpSpPr>
        <p:pic>
          <p:nvPicPr>
            <p:cNvPr id="2202" name="Picture 6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0" y="2277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03" name="Text Box 62"/>
            <p:cNvSpPr txBox="1">
              <a:spLocks noChangeArrowheads="1"/>
            </p:cNvSpPr>
            <p:nvPr/>
          </p:nvSpPr>
          <p:spPr bwMode="auto">
            <a:xfrm>
              <a:off x="4140" y="24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7254875" y="3614738"/>
            <a:ext cx="985838" cy="979487"/>
            <a:chOff x="4570" y="2277"/>
            <a:chExt cx="621" cy="617"/>
          </a:xfrm>
        </p:grpSpPr>
        <p:pic>
          <p:nvPicPr>
            <p:cNvPr id="2200" name="Picture 6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0" y="2277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01" name="Text Box 65"/>
            <p:cNvSpPr txBox="1">
              <a:spLocks noChangeArrowheads="1"/>
            </p:cNvSpPr>
            <p:nvPr/>
          </p:nvSpPr>
          <p:spPr bwMode="auto">
            <a:xfrm>
              <a:off x="4590" y="24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4181475" y="3829050"/>
            <a:ext cx="985838" cy="979488"/>
            <a:chOff x="2634" y="2412"/>
            <a:chExt cx="621" cy="617"/>
          </a:xfrm>
        </p:grpSpPr>
        <p:pic>
          <p:nvPicPr>
            <p:cNvPr id="2198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4" y="2412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99" name="Text Box 68"/>
            <p:cNvSpPr txBox="1">
              <a:spLocks noChangeArrowheads="1"/>
            </p:cNvSpPr>
            <p:nvPr/>
          </p:nvSpPr>
          <p:spPr bwMode="auto">
            <a:xfrm>
              <a:off x="2655" y="25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3968750" y="4041775"/>
            <a:ext cx="985838" cy="979488"/>
            <a:chOff x="2500" y="2546"/>
            <a:chExt cx="621" cy="617"/>
          </a:xfrm>
        </p:grpSpPr>
        <p:pic>
          <p:nvPicPr>
            <p:cNvPr id="2196" name="Picture 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" y="2546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97" name="Text Box 71"/>
            <p:cNvSpPr txBox="1">
              <a:spLocks noChangeArrowheads="1"/>
            </p:cNvSpPr>
            <p:nvPr/>
          </p:nvSpPr>
          <p:spPr bwMode="auto">
            <a:xfrm>
              <a:off x="2520" y="27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4900613" y="3829050"/>
            <a:ext cx="981075" cy="979488"/>
            <a:chOff x="3087" y="2412"/>
            <a:chExt cx="618" cy="617"/>
          </a:xfrm>
        </p:grpSpPr>
        <p:pic>
          <p:nvPicPr>
            <p:cNvPr id="2194" name="Picture 7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87" y="2412"/>
              <a:ext cx="619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95" name="Text Box 74"/>
            <p:cNvSpPr txBox="1">
              <a:spLocks noChangeArrowheads="1"/>
            </p:cNvSpPr>
            <p:nvPr/>
          </p:nvSpPr>
          <p:spPr bwMode="auto">
            <a:xfrm>
              <a:off x="3105" y="25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" name="Group 75"/>
          <p:cNvGrpSpPr>
            <a:grpSpLocks/>
          </p:cNvGrpSpPr>
          <p:nvPr/>
        </p:nvGrpSpPr>
        <p:grpSpPr bwMode="auto">
          <a:xfrm>
            <a:off x="5614988" y="3829050"/>
            <a:ext cx="979487" cy="979488"/>
            <a:chOff x="3537" y="2412"/>
            <a:chExt cx="617" cy="617"/>
          </a:xfrm>
        </p:grpSpPr>
        <p:pic>
          <p:nvPicPr>
            <p:cNvPr id="2192" name="Picture 7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7" y="2412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93" name="Text Box 77"/>
            <p:cNvSpPr txBox="1">
              <a:spLocks noChangeArrowheads="1"/>
            </p:cNvSpPr>
            <p:nvPr/>
          </p:nvSpPr>
          <p:spPr bwMode="auto">
            <a:xfrm>
              <a:off x="3555" y="25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6327775" y="3829050"/>
            <a:ext cx="979488" cy="979488"/>
            <a:chOff x="3986" y="2412"/>
            <a:chExt cx="617" cy="617"/>
          </a:xfrm>
        </p:grpSpPr>
        <p:pic>
          <p:nvPicPr>
            <p:cNvPr id="2190" name="Picture 7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6" y="2412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91" name="Text Box 80"/>
            <p:cNvSpPr txBox="1">
              <a:spLocks noChangeArrowheads="1"/>
            </p:cNvSpPr>
            <p:nvPr/>
          </p:nvSpPr>
          <p:spPr bwMode="auto">
            <a:xfrm>
              <a:off x="4005" y="25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81"/>
          <p:cNvGrpSpPr>
            <a:grpSpLocks/>
          </p:cNvGrpSpPr>
          <p:nvPr/>
        </p:nvGrpSpPr>
        <p:grpSpPr bwMode="auto">
          <a:xfrm>
            <a:off x="7040563" y="3829050"/>
            <a:ext cx="985837" cy="979488"/>
            <a:chOff x="4435" y="2412"/>
            <a:chExt cx="621" cy="617"/>
          </a:xfrm>
        </p:grpSpPr>
        <p:pic>
          <p:nvPicPr>
            <p:cNvPr id="2188" name="Picture 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5" y="2412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89" name="Text Box 83"/>
            <p:cNvSpPr txBox="1">
              <a:spLocks noChangeArrowheads="1"/>
            </p:cNvSpPr>
            <p:nvPr/>
          </p:nvSpPr>
          <p:spPr bwMode="auto">
            <a:xfrm>
              <a:off x="4455" y="25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84"/>
          <p:cNvGrpSpPr>
            <a:grpSpLocks/>
          </p:cNvGrpSpPr>
          <p:nvPr/>
        </p:nvGrpSpPr>
        <p:grpSpPr bwMode="auto">
          <a:xfrm>
            <a:off x="4681538" y="4041775"/>
            <a:ext cx="985837" cy="979488"/>
            <a:chOff x="2949" y="2546"/>
            <a:chExt cx="621" cy="617"/>
          </a:xfrm>
        </p:grpSpPr>
        <p:pic>
          <p:nvPicPr>
            <p:cNvPr id="2186" name="Picture 8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9" y="2546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87" name="Text Box 86"/>
            <p:cNvSpPr txBox="1">
              <a:spLocks noChangeArrowheads="1"/>
            </p:cNvSpPr>
            <p:nvPr/>
          </p:nvSpPr>
          <p:spPr bwMode="auto">
            <a:xfrm>
              <a:off x="2970" y="27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" name="Group 87"/>
          <p:cNvGrpSpPr>
            <a:grpSpLocks/>
          </p:cNvGrpSpPr>
          <p:nvPr/>
        </p:nvGrpSpPr>
        <p:grpSpPr bwMode="auto">
          <a:xfrm>
            <a:off x="5400675" y="4041775"/>
            <a:ext cx="979488" cy="979488"/>
            <a:chOff x="3402" y="2546"/>
            <a:chExt cx="617" cy="617"/>
          </a:xfrm>
        </p:grpSpPr>
        <p:pic>
          <p:nvPicPr>
            <p:cNvPr id="2184" name="Picture 8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2" y="2546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85" name="Text Box 89"/>
            <p:cNvSpPr txBox="1">
              <a:spLocks noChangeArrowheads="1"/>
            </p:cNvSpPr>
            <p:nvPr/>
          </p:nvSpPr>
          <p:spPr bwMode="auto">
            <a:xfrm>
              <a:off x="3420" y="27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90"/>
          <p:cNvGrpSpPr>
            <a:grpSpLocks/>
          </p:cNvGrpSpPr>
          <p:nvPr/>
        </p:nvGrpSpPr>
        <p:grpSpPr bwMode="auto">
          <a:xfrm>
            <a:off x="6115050" y="4041775"/>
            <a:ext cx="979488" cy="979488"/>
            <a:chOff x="3852" y="2546"/>
            <a:chExt cx="617" cy="617"/>
          </a:xfrm>
        </p:grpSpPr>
        <p:pic>
          <p:nvPicPr>
            <p:cNvPr id="2182" name="Picture 9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2" y="2546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83" name="Text Box 92"/>
            <p:cNvSpPr txBox="1">
              <a:spLocks noChangeArrowheads="1"/>
            </p:cNvSpPr>
            <p:nvPr/>
          </p:nvSpPr>
          <p:spPr bwMode="auto">
            <a:xfrm>
              <a:off x="3870" y="27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1" name="Group 93"/>
          <p:cNvGrpSpPr>
            <a:grpSpLocks/>
          </p:cNvGrpSpPr>
          <p:nvPr/>
        </p:nvGrpSpPr>
        <p:grpSpPr bwMode="auto">
          <a:xfrm>
            <a:off x="6827838" y="4041775"/>
            <a:ext cx="979487" cy="979488"/>
            <a:chOff x="4301" y="2546"/>
            <a:chExt cx="617" cy="617"/>
          </a:xfrm>
        </p:grpSpPr>
        <p:pic>
          <p:nvPicPr>
            <p:cNvPr id="2180" name="Picture 9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1" y="2546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81" name="Text Box 95"/>
            <p:cNvSpPr txBox="1">
              <a:spLocks noChangeArrowheads="1"/>
            </p:cNvSpPr>
            <p:nvPr/>
          </p:nvSpPr>
          <p:spPr bwMode="auto">
            <a:xfrm>
              <a:off x="4320" y="27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2" name="Group 96"/>
          <p:cNvGrpSpPr>
            <a:grpSpLocks/>
          </p:cNvGrpSpPr>
          <p:nvPr/>
        </p:nvGrpSpPr>
        <p:grpSpPr bwMode="auto">
          <a:xfrm>
            <a:off x="4395788" y="2895600"/>
            <a:ext cx="985837" cy="985838"/>
            <a:chOff x="2769" y="1824"/>
            <a:chExt cx="621" cy="621"/>
          </a:xfrm>
        </p:grpSpPr>
        <p:pic>
          <p:nvPicPr>
            <p:cNvPr id="2178" name="Picture 9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69" y="1824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79" name="Text Box 98"/>
            <p:cNvSpPr txBox="1">
              <a:spLocks noChangeArrowheads="1"/>
            </p:cNvSpPr>
            <p:nvPr/>
          </p:nvSpPr>
          <p:spPr bwMode="auto">
            <a:xfrm>
              <a:off x="2790" y="19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3" name="Group 99"/>
          <p:cNvGrpSpPr>
            <a:grpSpLocks/>
          </p:cNvGrpSpPr>
          <p:nvPr/>
        </p:nvGrpSpPr>
        <p:grpSpPr bwMode="auto">
          <a:xfrm>
            <a:off x="5114925" y="2895600"/>
            <a:ext cx="979488" cy="985838"/>
            <a:chOff x="3222" y="1824"/>
            <a:chExt cx="617" cy="621"/>
          </a:xfrm>
        </p:grpSpPr>
        <p:pic>
          <p:nvPicPr>
            <p:cNvPr id="2176" name="Picture 1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22" y="1824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77" name="Text Box 101"/>
            <p:cNvSpPr txBox="1">
              <a:spLocks noChangeArrowheads="1"/>
            </p:cNvSpPr>
            <p:nvPr/>
          </p:nvSpPr>
          <p:spPr bwMode="auto">
            <a:xfrm>
              <a:off x="3240" y="19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4" name="Group 102"/>
          <p:cNvGrpSpPr>
            <a:grpSpLocks/>
          </p:cNvGrpSpPr>
          <p:nvPr/>
        </p:nvGrpSpPr>
        <p:grpSpPr bwMode="auto">
          <a:xfrm>
            <a:off x="4181475" y="3114675"/>
            <a:ext cx="985838" cy="979488"/>
            <a:chOff x="2634" y="1962"/>
            <a:chExt cx="621" cy="617"/>
          </a:xfrm>
        </p:grpSpPr>
        <p:pic>
          <p:nvPicPr>
            <p:cNvPr id="2174" name="Picture 1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4" y="1962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75" name="Text Box 104"/>
            <p:cNvSpPr txBox="1">
              <a:spLocks noChangeArrowheads="1"/>
            </p:cNvSpPr>
            <p:nvPr/>
          </p:nvSpPr>
          <p:spPr bwMode="auto">
            <a:xfrm>
              <a:off x="2655" y="21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5" name="Group 105"/>
          <p:cNvGrpSpPr>
            <a:grpSpLocks/>
          </p:cNvGrpSpPr>
          <p:nvPr/>
        </p:nvGrpSpPr>
        <p:grpSpPr bwMode="auto">
          <a:xfrm>
            <a:off x="4900613" y="3114675"/>
            <a:ext cx="981075" cy="979488"/>
            <a:chOff x="3087" y="1962"/>
            <a:chExt cx="618" cy="617"/>
          </a:xfrm>
        </p:grpSpPr>
        <p:pic>
          <p:nvPicPr>
            <p:cNvPr id="2172" name="Picture 10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87" y="1962"/>
              <a:ext cx="619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73" name="Text Box 107"/>
            <p:cNvSpPr txBox="1">
              <a:spLocks noChangeArrowheads="1"/>
            </p:cNvSpPr>
            <p:nvPr/>
          </p:nvSpPr>
          <p:spPr bwMode="auto">
            <a:xfrm>
              <a:off x="3105" y="21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6" name="Group 108"/>
          <p:cNvGrpSpPr>
            <a:grpSpLocks/>
          </p:cNvGrpSpPr>
          <p:nvPr/>
        </p:nvGrpSpPr>
        <p:grpSpPr bwMode="auto">
          <a:xfrm>
            <a:off x="5827713" y="2895600"/>
            <a:ext cx="979487" cy="985838"/>
            <a:chOff x="3671" y="1824"/>
            <a:chExt cx="617" cy="621"/>
          </a:xfrm>
        </p:grpSpPr>
        <p:pic>
          <p:nvPicPr>
            <p:cNvPr id="2170" name="Picture 10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1" y="1824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71" name="Text Box 110"/>
            <p:cNvSpPr txBox="1">
              <a:spLocks noChangeArrowheads="1"/>
            </p:cNvSpPr>
            <p:nvPr/>
          </p:nvSpPr>
          <p:spPr bwMode="auto">
            <a:xfrm>
              <a:off x="3690" y="19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7" name="Group 111"/>
          <p:cNvGrpSpPr>
            <a:grpSpLocks/>
          </p:cNvGrpSpPr>
          <p:nvPr/>
        </p:nvGrpSpPr>
        <p:grpSpPr bwMode="auto">
          <a:xfrm>
            <a:off x="5614988" y="3114675"/>
            <a:ext cx="979487" cy="979488"/>
            <a:chOff x="3537" y="1962"/>
            <a:chExt cx="617" cy="617"/>
          </a:xfrm>
        </p:grpSpPr>
        <p:pic>
          <p:nvPicPr>
            <p:cNvPr id="2168" name="Picture 1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7" y="1962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69" name="Text Box 113"/>
            <p:cNvSpPr txBox="1">
              <a:spLocks noChangeArrowheads="1"/>
            </p:cNvSpPr>
            <p:nvPr/>
          </p:nvSpPr>
          <p:spPr bwMode="auto">
            <a:xfrm>
              <a:off x="3555" y="21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8" name="Group 114"/>
          <p:cNvGrpSpPr>
            <a:grpSpLocks/>
          </p:cNvGrpSpPr>
          <p:nvPr/>
        </p:nvGrpSpPr>
        <p:grpSpPr bwMode="auto">
          <a:xfrm>
            <a:off x="6540500" y="2895600"/>
            <a:ext cx="985838" cy="985838"/>
            <a:chOff x="4120" y="1824"/>
            <a:chExt cx="621" cy="621"/>
          </a:xfrm>
        </p:grpSpPr>
        <p:pic>
          <p:nvPicPr>
            <p:cNvPr id="2166" name="Picture 1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0" y="1824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67" name="Text Box 116"/>
            <p:cNvSpPr txBox="1">
              <a:spLocks noChangeArrowheads="1"/>
            </p:cNvSpPr>
            <p:nvPr/>
          </p:nvSpPr>
          <p:spPr bwMode="auto">
            <a:xfrm>
              <a:off x="4140" y="19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49" name="Group 117"/>
          <p:cNvGrpSpPr>
            <a:grpSpLocks/>
          </p:cNvGrpSpPr>
          <p:nvPr/>
        </p:nvGrpSpPr>
        <p:grpSpPr bwMode="auto">
          <a:xfrm>
            <a:off x="6327775" y="3114675"/>
            <a:ext cx="979488" cy="979488"/>
            <a:chOff x="3986" y="1962"/>
            <a:chExt cx="617" cy="617"/>
          </a:xfrm>
        </p:grpSpPr>
        <p:pic>
          <p:nvPicPr>
            <p:cNvPr id="2164" name="Picture 1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6" y="1962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65" name="Text Box 119"/>
            <p:cNvSpPr txBox="1">
              <a:spLocks noChangeArrowheads="1"/>
            </p:cNvSpPr>
            <p:nvPr/>
          </p:nvSpPr>
          <p:spPr bwMode="auto">
            <a:xfrm>
              <a:off x="4005" y="21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0" name="Group 120"/>
          <p:cNvGrpSpPr>
            <a:grpSpLocks/>
          </p:cNvGrpSpPr>
          <p:nvPr/>
        </p:nvGrpSpPr>
        <p:grpSpPr bwMode="auto">
          <a:xfrm>
            <a:off x="7254875" y="2895600"/>
            <a:ext cx="985838" cy="985838"/>
            <a:chOff x="4570" y="1824"/>
            <a:chExt cx="621" cy="621"/>
          </a:xfrm>
        </p:grpSpPr>
        <p:pic>
          <p:nvPicPr>
            <p:cNvPr id="2162" name="Picture 1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0" y="1824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63" name="Text Box 122"/>
            <p:cNvSpPr txBox="1">
              <a:spLocks noChangeArrowheads="1"/>
            </p:cNvSpPr>
            <p:nvPr/>
          </p:nvSpPr>
          <p:spPr bwMode="auto">
            <a:xfrm>
              <a:off x="4590" y="199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1" name="Group 123"/>
          <p:cNvGrpSpPr>
            <a:grpSpLocks/>
          </p:cNvGrpSpPr>
          <p:nvPr/>
        </p:nvGrpSpPr>
        <p:grpSpPr bwMode="auto">
          <a:xfrm>
            <a:off x="7040563" y="3114675"/>
            <a:ext cx="985837" cy="979488"/>
            <a:chOff x="4435" y="1962"/>
            <a:chExt cx="621" cy="617"/>
          </a:xfrm>
        </p:grpSpPr>
        <p:pic>
          <p:nvPicPr>
            <p:cNvPr id="2160" name="Picture 1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5" y="1962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61" name="Text Box 125"/>
            <p:cNvSpPr txBox="1">
              <a:spLocks noChangeArrowheads="1"/>
            </p:cNvSpPr>
            <p:nvPr/>
          </p:nvSpPr>
          <p:spPr bwMode="auto">
            <a:xfrm>
              <a:off x="4455" y="212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2" name="Group 126"/>
          <p:cNvGrpSpPr>
            <a:grpSpLocks/>
          </p:cNvGrpSpPr>
          <p:nvPr/>
        </p:nvGrpSpPr>
        <p:grpSpPr bwMode="auto">
          <a:xfrm>
            <a:off x="3968750" y="3328988"/>
            <a:ext cx="985838" cy="979487"/>
            <a:chOff x="2500" y="2097"/>
            <a:chExt cx="621" cy="617"/>
          </a:xfrm>
        </p:grpSpPr>
        <p:pic>
          <p:nvPicPr>
            <p:cNvPr id="2158" name="Picture 1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" y="2097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9" name="Text Box 128"/>
            <p:cNvSpPr txBox="1">
              <a:spLocks noChangeArrowheads="1"/>
            </p:cNvSpPr>
            <p:nvPr/>
          </p:nvSpPr>
          <p:spPr bwMode="auto">
            <a:xfrm>
              <a:off x="2520" y="22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3" name="Group 129"/>
          <p:cNvGrpSpPr>
            <a:grpSpLocks/>
          </p:cNvGrpSpPr>
          <p:nvPr/>
        </p:nvGrpSpPr>
        <p:grpSpPr bwMode="auto">
          <a:xfrm>
            <a:off x="4681538" y="3328988"/>
            <a:ext cx="985837" cy="979487"/>
            <a:chOff x="2949" y="2097"/>
            <a:chExt cx="621" cy="617"/>
          </a:xfrm>
        </p:grpSpPr>
        <p:pic>
          <p:nvPicPr>
            <p:cNvPr id="2156" name="Picture 1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9" y="2097"/>
              <a:ext cx="622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7" name="Text Box 131"/>
            <p:cNvSpPr txBox="1">
              <a:spLocks noChangeArrowheads="1"/>
            </p:cNvSpPr>
            <p:nvPr/>
          </p:nvSpPr>
          <p:spPr bwMode="auto">
            <a:xfrm>
              <a:off x="2970" y="22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4" name="Group 132"/>
          <p:cNvGrpSpPr>
            <a:grpSpLocks/>
          </p:cNvGrpSpPr>
          <p:nvPr/>
        </p:nvGrpSpPr>
        <p:grpSpPr bwMode="auto">
          <a:xfrm>
            <a:off x="5400675" y="3328988"/>
            <a:ext cx="979488" cy="979487"/>
            <a:chOff x="3402" y="2097"/>
            <a:chExt cx="617" cy="617"/>
          </a:xfrm>
        </p:grpSpPr>
        <p:pic>
          <p:nvPicPr>
            <p:cNvPr id="2154" name="Picture 1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2" y="2097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5" name="Text Box 134"/>
            <p:cNvSpPr txBox="1">
              <a:spLocks noChangeArrowheads="1"/>
            </p:cNvSpPr>
            <p:nvPr/>
          </p:nvSpPr>
          <p:spPr bwMode="auto">
            <a:xfrm>
              <a:off x="3420" y="22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5" name="Group 135"/>
          <p:cNvGrpSpPr>
            <a:grpSpLocks/>
          </p:cNvGrpSpPr>
          <p:nvPr/>
        </p:nvGrpSpPr>
        <p:grpSpPr bwMode="auto">
          <a:xfrm>
            <a:off x="6115050" y="3328988"/>
            <a:ext cx="979488" cy="979487"/>
            <a:chOff x="3852" y="2097"/>
            <a:chExt cx="617" cy="617"/>
          </a:xfrm>
        </p:grpSpPr>
        <p:pic>
          <p:nvPicPr>
            <p:cNvPr id="2152" name="Picture 1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2" y="2097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3" name="Text Box 137"/>
            <p:cNvSpPr txBox="1">
              <a:spLocks noChangeArrowheads="1"/>
            </p:cNvSpPr>
            <p:nvPr/>
          </p:nvSpPr>
          <p:spPr bwMode="auto">
            <a:xfrm>
              <a:off x="3870" y="22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6" name="Group 138"/>
          <p:cNvGrpSpPr>
            <a:grpSpLocks/>
          </p:cNvGrpSpPr>
          <p:nvPr/>
        </p:nvGrpSpPr>
        <p:grpSpPr bwMode="auto">
          <a:xfrm>
            <a:off x="6827838" y="3328988"/>
            <a:ext cx="979487" cy="979487"/>
            <a:chOff x="4301" y="2097"/>
            <a:chExt cx="617" cy="617"/>
          </a:xfrm>
        </p:grpSpPr>
        <p:pic>
          <p:nvPicPr>
            <p:cNvPr id="2150" name="Picture 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1" y="2097"/>
              <a:ext cx="618" cy="6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1" name="Text Box 140"/>
            <p:cNvSpPr txBox="1">
              <a:spLocks noChangeArrowheads="1"/>
            </p:cNvSpPr>
            <p:nvPr/>
          </p:nvSpPr>
          <p:spPr bwMode="auto">
            <a:xfrm>
              <a:off x="4320" y="226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7" name="Group 141"/>
          <p:cNvGrpSpPr>
            <a:grpSpLocks/>
          </p:cNvGrpSpPr>
          <p:nvPr/>
        </p:nvGrpSpPr>
        <p:grpSpPr bwMode="auto">
          <a:xfrm>
            <a:off x="4395788" y="2182813"/>
            <a:ext cx="985837" cy="985837"/>
            <a:chOff x="2769" y="1375"/>
            <a:chExt cx="621" cy="621"/>
          </a:xfrm>
        </p:grpSpPr>
        <p:pic>
          <p:nvPicPr>
            <p:cNvPr id="2148" name="Picture 14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69" y="1375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49" name="Text Box 143"/>
            <p:cNvSpPr txBox="1">
              <a:spLocks noChangeArrowheads="1"/>
            </p:cNvSpPr>
            <p:nvPr/>
          </p:nvSpPr>
          <p:spPr bwMode="auto">
            <a:xfrm>
              <a:off x="2790" y="15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8" name="Group 144"/>
          <p:cNvGrpSpPr>
            <a:grpSpLocks/>
          </p:cNvGrpSpPr>
          <p:nvPr/>
        </p:nvGrpSpPr>
        <p:grpSpPr bwMode="auto">
          <a:xfrm>
            <a:off x="5114925" y="2182813"/>
            <a:ext cx="979488" cy="985837"/>
            <a:chOff x="3222" y="1375"/>
            <a:chExt cx="617" cy="621"/>
          </a:xfrm>
        </p:grpSpPr>
        <p:pic>
          <p:nvPicPr>
            <p:cNvPr id="2146" name="Picture 1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22" y="1375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47" name="Text Box 146"/>
            <p:cNvSpPr txBox="1">
              <a:spLocks noChangeArrowheads="1"/>
            </p:cNvSpPr>
            <p:nvPr/>
          </p:nvSpPr>
          <p:spPr bwMode="auto">
            <a:xfrm>
              <a:off x="3240" y="15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9" name="Group 147"/>
          <p:cNvGrpSpPr>
            <a:grpSpLocks/>
          </p:cNvGrpSpPr>
          <p:nvPr/>
        </p:nvGrpSpPr>
        <p:grpSpPr bwMode="auto">
          <a:xfrm>
            <a:off x="5827713" y="2182813"/>
            <a:ext cx="979487" cy="985837"/>
            <a:chOff x="3671" y="1375"/>
            <a:chExt cx="617" cy="621"/>
          </a:xfrm>
        </p:grpSpPr>
        <p:pic>
          <p:nvPicPr>
            <p:cNvPr id="2144" name="Picture 14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71" y="1375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45" name="Text Box 149"/>
            <p:cNvSpPr txBox="1">
              <a:spLocks noChangeArrowheads="1"/>
            </p:cNvSpPr>
            <p:nvPr/>
          </p:nvSpPr>
          <p:spPr bwMode="auto">
            <a:xfrm>
              <a:off x="3690" y="15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0" name="Group 150"/>
          <p:cNvGrpSpPr>
            <a:grpSpLocks/>
          </p:cNvGrpSpPr>
          <p:nvPr/>
        </p:nvGrpSpPr>
        <p:grpSpPr bwMode="auto">
          <a:xfrm>
            <a:off x="6540500" y="2182813"/>
            <a:ext cx="985838" cy="985837"/>
            <a:chOff x="4120" y="1375"/>
            <a:chExt cx="621" cy="621"/>
          </a:xfrm>
        </p:grpSpPr>
        <p:pic>
          <p:nvPicPr>
            <p:cNvPr id="2142" name="Picture 15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0" y="1375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43" name="Text Box 152"/>
            <p:cNvSpPr txBox="1">
              <a:spLocks noChangeArrowheads="1"/>
            </p:cNvSpPr>
            <p:nvPr/>
          </p:nvSpPr>
          <p:spPr bwMode="auto">
            <a:xfrm>
              <a:off x="4140" y="15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1" name="Group 153"/>
          <p:cNvGrpSpPr>
            <a:grpSpLocks/>
          </p:cNvGrpSpPr>
          <p:nvPr/>
        </p:nvGrpSpPr>
        <p:grpSpPr bwMode="auto">
          <a:xfrm>
            <a:off x="7254875" y="2182813"/>
            <a:ext cx="985838" cy="985837"/>
            <a:chOff x="4570" y="1375"/>
            <a:chExt cx="621" cy="621"/>
          </a:xfrm>
        </p:grpSpPr>
        <p:pic>
          <p:nvPicPr>
            <p:cNvPr id="2140" name="Picture 15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0" y="1375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41" name="Text Box 155"/>
            <p:cNvSpPr txBox="1">
              <a:spLocks noChangeArrowheads="1"/>
            </p:cNvSpPr>
            <p:nvPr/>
          </p:nvSpPr>
          <p:spPr bwMode="auto">
            <a:xfrm>
              <a:off x="4590" y="154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2" name="Group 156"/>
          <p:cNvGrpSpPr>
            <a:grpSpLocks/>
          </p:cNvGrpSpPr>
          <p:nvPr/>
        </p:nvGrpSpPr>
        <p:grpSpPr bwMode="auto">
          <a:xfrm>
            <a:off x="4181475" y="2395538"/>
            <a:ext cx="985838" cy="985837"/>
            <a:chOff x="2634" y="1509"/>
            <a:chExt cx="621" cy="621"/>
          </a:xfrm>
        </p:grpSpPr>
        <p:pic>
          <p:nvPicPr>
            <p:cNvPr id="2138" name="Picture 15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4" y="1509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39" name="Text Box 158"/>
            <p:cNvSpPr txBox="1">
              <a:spLocks noChangeArrowheads="1"/>
            </p:cNvSpPr>
            <p:nvPr/>
          </p:nvSpPr>
          <p:spPr bwMode="auto">
            <a:xfrm>
              <a:off x="2655" y="16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3" name="Group 159"/>
          <p:cNvGrpSpPr>
            <a:grpSpLocks/>
          </p:cNvGrpSpPr>
          <p:nvPr/>
        </p:nvGrpSpPr>
        <p:grpSpPr bwMode="auto">
          <a:xfrm>
            <a:off x="3968750" y="2614613"/>
            <a:ext cx="985838" cy="981075"/>
            <a:chOff x="2500" y="1647"/>
            <a:chExt cx="621" cy="618"/>
          </a:xfrm>
        </p:grpSpPr>
        <p:pic>
          <p:nvPicPr>
            <p:cNvPr id="2136" name="Picture 16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0" y="1647"/>
              <a:ext cx="622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37" name="Text Box 161"/>
            <p:cNvSpPr txBox="1">
              <a:spLocks noChangeArrowheads="1"/>
            </p:cNvSpPr>
            <p:nvPr/>
          </p:nvSpPr>
          <p:spPr bwMode="auto">
            <a:xfrm>
              <a:off x="2520" y="18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4" name="Group 162"/>
          <p:cNvGrpSpPr>
            <a:grpSpLocks/>
          </p:cNvGrpSpPr>
          <p:nvPr/>
        </p:nvGrpSpPr>
        <p:grpSpPr bwMode="auto">
          <a:xfrm>
            <a:off x="4900613" y="2395538"/>
            <a:ext cx="981075" cy="985837"/>
            <a:chOff x="3087" y="1509"/>
            <a:chExt cx="618" cy="621"/>
          </a:xfrm>
        </p:grpSpPr>
        <p:pic>
          <p:nvPicPr>
            <p:cNvPr id="2134" name="Picture 16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87" y="1509"/>
              <a:ext cx="619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35" name="Text Box 164"/>
            <p:cNvSpPr txBox="1">
              <a:spLocks noChangeArrowheads="1"/>
            </p:cNvSpPr>
            <p:nvPr/>
          </p:nvSpPr>
          <p:spPr bwMode="auto">
            <a:xfrm>
              <a:off x="3105" y="16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5" name="Group 165"/>
          <p:cNvGrpSpPr>
            <a:grpSpLocks/>
          </p:cNvGrpSpPr>
          <p:nvPr/>
        </p:nvGrpSpPr>
        <p:grpSpPr bwMode="auto">
          <a:xfrm>
            <a:off x="5614988" y="2395538"/>
            <a:ext cx="979487" cy="985837"/>
            <a:chOff x="3537" y="1509"/>
            <a:chExt cx="617" cy="621"/>
          </a:xfrm>
        </p:grpSpPr>
        <p:pic>
          <p:nvPicPr>
            <p:cNvPr id="2132" name="Picture 16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37" y="1509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33" name="Text Box 167"/>
            <p:cNvSpPr txBox="1">
              <a:spLocks noChangeArrowheads="1"/>
            </p:cNvSpPr>
            <p:nvPr/>
          </p:nvSpPr>
          <p:spPr bwMode="auto">
            <a:xfrm>
              <a:off x="3555" y="16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6" name="Group 168"/>
          <p:cNvGrpSpPr>
            <a:grpSpLocks/>
          </p:cNvGrpSpPr>
          <p:nvPr/>
        </p:nvGrpSpPr>
        <p:grpSpPr bwMode="auto">
          <a:xfrm>
            <a:off x="6327775" y="2395538"/>
            <a:ext cx="979488" cy="985837"/>
            <a:chOff x="3986" y="1509"/>
            <a:chExt cx="617" cy="621"/>
          </a:xfrm>
        </p:grpSpPr>
        <p:pic>
          <p:nvPicPr>
            <p:cNvPr id="2130" name="Picture 16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86" y="1509"/>
              <a:ext cx="618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31" name="Text Box 170"/>
            <p:cNvSpPr txBox="1">
              <a:spLocks noChangeArrowheads="1"/>
            </p:cNvSpPr>
            <p:nvPr/>
          </p:nvSpPr>
          <p:spPr bwMode="auto">
            <a:xfrm>
              <a:off x="4005" y="16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7" name="Group 171"/>
          <p:cNvGrpSpPr>
            <a:grpSpLocks/>
          </p:cNvGrpSpPr>
          <p:nvPr/>
        </p:nvGrpSpPr>
        <p:grpSpPr bwMode="auto">
          <a:xfrm>
            <a:off x="7040563" y="2395538"/>
            <a:ext cx="985837" cy="985837"/>
            <a:chOff x="4435" y="1509"/>
            <a:chExt cx="621" cy="621"/>
          </a:xfrm>
        </p:grpSpPr>
        <p:pic>
          <p:nvPicPr>
            <p:cNvPr id="2128" name="Picture 1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5" y="1509"/>
              <a:ext cx="622" cy="6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29" name="Text Box 173"/>
            <p:cNvSpPr txBox="1">
              <a:spLocks noChangeArrowheads="1"/>
            </p:cNvSpPr>
            <p:nvPr/>
          </p:nvSpPr>
          <p:spPr bwMode="auto">
            <a:xfrm>
              <a:off x="4455" y="1676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8" name="Group 174"/>
          <p:cNvGrpSpPr>
            <a:grpSpLocks/>
          </p:cNvGrpSpPr>
          <p:nvPr/>
        </p:nvGrpSpPr>
        <p:grpSpPr bwMode="auto">
          <a:xfrm>
            <a:off x="4681538" y="2614613"/>
            <a:ext cx="985837" cy="981075"/>
            <a:chOff x="2949" y="1647"/>
            <a:chExt cx="621" cy="618"/>
          </a:xfrm>
        </p:grpSpPr>
        <p:pic>
          <p:nvPicPr>
            <p:cNvPr id="2126" name="Picture 1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9" y="1647"/>
              <a:ext cx="622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27" name="Text Box 176"/>
            <p:cNvSpPr txBox="1">
              <a:spLocks noChangeArrowheads="1"/>
            </p:cNvSpPr>
            <p:nvPr/>
          </p:nvSpPr>
          <p:spPr bwMode="auto">
            <a:xfrm>
              <a:off x="2970" y="18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69" name="Group 177"/>
          <p:cNvGrpSpPr>
            <a:grpSpLocks/>
          </p:cNvGrpSpPr>
          <p:nvPr/>
        </p:nvGrpSpPr>
        <p:grpSpPr bwMode="auto">
          <a:xfrm>
            <a:off x="5400675" y="2614613"/>
            <a:ext cx="979488" cy="981075"/>
            <a:chOff x="3402" y="1647"/>
            <a:chExt cx="617" cy="618"/>
          </a:xfrm>
        </p:grpSpPr>
        <p:pic>
          <p:nvPicPr>
            <p:cNvPr id="2124" name="Picture 17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2" y="1647"/>
              <a:ext cx="618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25" name="Text Box 179"/>
            <p:cNvSpPr txBox="1">
              <a:spLocks noChangeArrowheads="1"/>
            </p:cNvSpPr>
            <p:nvPr/>
          </p:nvSpPr>
          <p:spPr bwMode="auto">
            <a:xfrm>
              <a:off x="3420" y="18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70" name="Group 180"/>
          <p:cNvGrpSpPr>
            <a:grpSpLocks/>
          </p:cNvGrpSpPr>
          <p:nvPr/>
        </p:nvGrpSpPr>
        <p:grpSpPr bwMode="auto">
          <a:xfrm>
            <a:off x="6115050" y="2614613"/>
            <a:ext cx="979488" cy="981075"/>
            <a:chOff x="3852" y="1647"/>
            <a:chExt cx="617" cy="618"/>
          </a:xfrm>
        </p:grpSpPr>
        <p:pic>
          <p:nvPicPr>
            <p:cNvPr id="2122" name="Picture 18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2" y="1647"/>
              <a:ext cx="618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23" name="Text Box 182"/>
            <p:cNvSpPr txBox="1">
              <a:spLocks noChangeArrowheads="1"/>
            </p:cNvSpPr>
            <p:nvPr/>
          </p:nvSpPr>
          <p:spPr bwMode="auto">
            <a:xfrm>
              <a:off x="3870" y="18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71" name="Group 183"/>
          <p:cNvGrpSpPr>
            <a:grpSpLocks/>
          </p:cNvGrpSpPr>
          <p:nvPr/>
        </p:nvGrpSpPr>
        <p:grpSpPr bwMode="auto">
          <a:xfrm>
            <a:off x="6827838" y="2614613"/>
            <a:ext cx="979487" cy="981075"/>
            <a:chOff x="4301" y="1647"/>
            <a:chExt cx="617" cy="618"/>
          </a:xfrm>
        </p:grpSpPr>
        <p:pic>
          <p:nvPicPr>
            <p:cNvPr id="2120" name="Picture 1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1" y="1647"/>
              <a:ext cx="618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21" name="Text Box 185"/>
            <p:cNvSpPr txBox="1">
              <a:spLocks noChangeArrowheads="1"/>
            </p:cNvSpPr>
            <p:nvPr/>
          </p:nvSpPr>
          <p:spPr bwMode="auto">
            <a:xfrm>
              <a:off x="4320" y="1811"/>
              <a:ext cx="439" cy="4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2114" name="AutoShape 186"/>
          <p:cNvCxnSpPr>
            <a:cxnSpLocks noChangeShapeType="1"/>
          </p:cNvCxnSpPr>
          <p:nvPr/>
        </p:nvCxnSpPr>
        <p:spPr bwMode="auto">
          <a:xfrm flipH="1" flipV="1">
            <a:off x="3995738" y="5734050"/>
            <a:ext cx="3571875" cy="1588"/>
          </a:xfrm>
          <a:prstGeom prst="straightConnector1">
            <a:avLst/>
          </a:prstGeom>
          <a:noFill/>
          <a:ln w="5076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2115" name="AutoShape 187"/>
          <p:cNvCxnSpPr>
            <a:cxnSpLocks noChangeShapeType="1"/>
            <a:endCxn id="2121" idx="3"/>
          </p:cNvCxnSpPr>
          <p:nvPr/>
        </p:nvCxnSpPr>
        <p:spPr bwMode="auto">
          <a:xfrm flipH="1" flipV="1">
            <a:off x="7554913" y="3224213"/>
            <a:ext cx="22225" cy="2432050"/>
          </a:xfrm>
          <a:prstGeom prst="straightConnector1">
            <a:avLst/>
          </a:prstGeom>
          <a:noFill/>
          <a:ln w="5076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2116" name="AutoShape 188"/>
          <p:cNvCxnSpPr>
            <a:cxnSpLocks noChangeShapeType="1"/>
          </p:cNvCxnSpPr>
          <p:nvPr/>
        </p:nvCxnSpPr>
        <p:spPr bwMode="auto">
          <a:xfrm flipV="1">
            <a:off x="7596188" y="5084763"/>
            <a:ext cx="644525" cy="642937"/>
          </a:xfrm>
          <a:prstGeom prst="straightConnector1">
            <a:avLst/>
          </a:prstGeom>
          <a:noFill/>
          <a:ln w="5076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2117" name="Rectangle 189"/>
          <p:cNvSpPr>
            <a:spLocks noChangeArrowheads="1"/>
          </p:cNvSpPr>
          <p:nvPr/>
        </p:nvSpPr>
        <p:spPr bwMode="auto">
          <a:xfrm>
            <a:off x="4786313" y="5715000"/>
            <a:ext cx="78581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118" name="Rectangle 190"/>
          <p:cNvSpPr>
            <a:spLocks noChangeArrowheads="1"/>
          </p:cNvSpPr>
          <p:nvPr/>
        </p:nvSpPr>
        <p:spPr bwMode="auto">
          <a:xfrm>
            <a:off x="6948488" y="3573463"/>
            <a:ext cx="484726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US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19" name="Rectangle 191"/>
          <p:cNvSpPr>
            <a:spLocks noChangeArrowheads="1"/>
          </p:cNvSpPr>
          <p:nvPr/>
        </p:nvSpPr>
        <p:spPr bwMode="auto">
          <a:xfrm>
            <a:off x="7737475" y="5214938"/>
            <a:ext cx="51197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dirty="0" smtClean="0">
                <a:solidFill>
                  <a:srgbClr val="FF0000"/>
                </a:solidFill>
                <a:latin typeface="Calibri" pitchFamily="34" charset="0"/>
              </a:rPr>
              <a:t>b</a:t>
            </a:r>
            <a:endParaRPr 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4929190" y="264318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Куб 2"/>
          <p:cNvSpPr/>
          <p:nvPr/>
        </p:nvSpPr>
        <p:spPr>
          <a:xfrm>
            <a:off x="4500562" y="521495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5214942" y="521495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5929322" y="521495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6643702" y="521495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4500562" y="450057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5214942" y="450057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5929322" y="450057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6643702" y="4500570"/>
            <a:ext cx="928694" cy="928694"/>
          </a:xfrm>
          <a:prstGeom prst="cub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1071538" y="5357826"/>
            <a:ext cx="928694" cy="928694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071538" y="4643446"/>
            <a:ext cx="928694" cy="928694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1071538" y="3929066"/>
            <a:ext cx="928694" cy="928694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1071538" y="3214686"/>
            <a:ext cx="928694" cy="928694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1071538" y="2500306"/>
            <a:ext cx="928694" cy="928694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5643570" y="264318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6357950" y="264318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285728"/>
            <a:ext cx="407196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Определите  объём </a:t>
            </a:r>
          </a:p>
          <a:p>
            <a:pPr algn="ctr">
              <a:defRPr/>
            </a:pPr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фигур в кубических см</a:t>
            </a:r>
            <a:endParaRPr lang="ru-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2490788" y="4341813"/>
            <a:ext cx="1357312" cy="428625"/>
          </a:xfrm>
          <a:prstGeom prst="borderCallout1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5 см </a:t>
            </a:r>
            <a:r>
              <a:rPr lang="ru-RU" sz="2800" b="1" cap="small" baseline="30000" dirty="0" smtClean="0">
                <a:solidFill>
                  <a:schemeClr val="tx2">
                    <a:lumMod val="75000"/>
                  </a:schemeClr>
                </a:solidFill>
              </a:rPr>
              <a:t>³</a:t>
            </a:r>
            <a:endParaRPr lang="ru-RU" sz="2800" b="1" cap="small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6500813" y="3929063"/>
            <a:ext cx="1357312" cy="428625"/>
          </a:xfrm>
          <a:prstGeom prst="borderCallout1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ru-RU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см </a:t>
            </a:r>
            <a:r>
              <a:rPr lang="ru-RU" sz="2800" b="1" cap="small" baseline="30000" dirty="0" smtClean="0">
                <a:solidFill>
                  <a:schemeClr val="tx2">
                    <a:lumMod val="75000"/>
                  </a:schemeClr>
                </a:solidFill>
              </a:rPr>
              <a:t>³</a:t>
            </a:r>
            <a:endParaRPr lang="ru-RU" sz="2800" b="1" cap="small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7215188" y="571500"/>
            <a:ext cx="1357312" cy="428625"/>
          </a:xfrm>
          <a:prstGeom prst="borderCallout1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9 </a:t>
            </a:r>
            <a:r>
              <a:rPr lang="ru-RU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см </a:t>
            </a:r>
            <a:r>
              <a:rPr lang="ru-RU" sz="2800" b="1" cap="small" baseline="30000" dirty="0" smtClean="0">
                <a:solidFill>
                  <a:schemeClr val="tx2">
                    <a:lumMod val="75000"/>
                  </a:schemeClr>
                </a:solidFill>
              </a:rPr>
              <a:t>³</a:t>
            </a:r>
            <a:endParaRPr lang="ru-RU" sz="2800" b="1" cap="small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4929190" y="192880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5643570" y="192880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6357950" y="192880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4929190" y="121442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5643570" y="121442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6357950" y="1214422"/>
            <a:ext cx="928694" cy="928694"/>
          </a:xfrm>
          <a:prstGeom prst="cub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br>
              <a:rPr lang="ru-RU" dirty="0" smtClean="0"/>
            </a:br>
            <a:r>
              <a:rPr lang="ru-RU" dirty="0" smtClean="0"/>
              <a:t>1.Любой прямоугольный параллелепипед имеет грани. У него их: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а)12           б)8                в)6             г)10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2260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2.У каждого параллелепипеда есть рёбра. Это :</a:t>
            </a:r>
            <a:br>
              <a:rPr lang="ru-RU" dirty="0" smtClean="0"/>
            </a:br>
            <a:r>
              <a:rPr lang="ru-RU" dirty="0" smtClean="0"/>
              <a:t>                   а) прямоугольники</a:t>
            </a:r>
            <a:br>
              <a:rPr lang="ru-RU" dirty="0" smtClean="0"/>
            </a:br>
            <a:r>
              <a:rPr lang="ru-RU" dirty="0" smtClean="0"/>
              <a:t>                   б)прямые</a:t>
            </a:r>
            <a:br>
              <a:rPr lang="ru-RU" dirty="0" smtClean="0"/>
            </a:br>
            <a:r>
              <a:rPr lang="ru-RU" dirty="0" smtClean="0"/>
              <a:t>                   в)треугольники</a:t>
            </a:r>
            <a:br>
              <a:rPr lang="ru-RU" dirty="0" smtClean="0"/>
            </a:br>
            <a:r>
              <a:rPr lang="ru-RU" dirty="0" smtClean="0"/>
              <a:t>                   г)отрезки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5154626"/>
          </a:xfrm>
        </p:spPr>
        <p:txBody>
          <a:bodyPr>
            <a:normAutofit/>
          </a:bodyPr>
          <a:lstStyle/>
          <a:p>
            <a:r>
              <a:rPr lang="ru-RU" dirty="0" smtClean="0"/>
              <a:t>3. У куба все ребра:</a:t>
            </a:r>
            <a:br>
              <a:rPr lang="ru-RU" dirty="0" smtClean="0"/>
            </a:br>
            <a:r>
              <a:rPr lang="ru-RU" dirty="0" smtClean="0"/>
              <a:t>                  а)попарно равны</a:t>
            </a:r>
            <a:br>
              <a:rPr lang="ru-RU" dirty="0" smtClean="0"/>
            </a:br>
            <a:r>
              <a:rPr lang="ru-RU" dirty="0" smtClean="0"/>
              <a:t>   б)разные</a:t>
            </a:r>
            <a:br>
              <a:rPr lang="ru-RU" dirty="0" smtClean="0"/>
            </a:br>
            <a:r>
              <a:rPr lang="ru-RU" dirty="0" smtClean="0"/>
              <a:t>   в)равные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511816"/>
          </a:xfrm>
        </p:spPr>
        <p:txBody>
          <a:bodyPr>
            <a:normAutofit/>
          </a:bodyPr>
          <a:lstStyle/>
          <a:p>
            <a:r>
              <a:rPr lang="ru-RU" dirty="0" smtClean="0"/>
              <a:t>4. У параллелепипеда противоположные грани:</a:t>
            </a:r>
            <a:br>
              <a:rPr lang="ru-RU" dirty="0" smtClean="0"/>
            </a:br>
            <a:r>
              <a:rPr lang="ru-RU" dirty="0" smtClean="0"/>
              <a:t>а)равны</a:t>
            </a:r>
            <a:br>
              <a:rPr lang="ru-RU" dirty="0" smtClean="0"/>
            </a:br>
            <a:r>
              <a:rPr lang="ru-RU" dirty="0" smtClean="0"/>
              <a:t>      б)квадраты</a:t>
            </a:r>
            <a:br>
              <a:rPr lang="ru-RU" dirty="0" smtClean="0"/>
            </a:br>
            <a:r>
              <a:rPr lang="ru-RU" dirty="0" smtClean="0"/>
              <a:t>  в)разные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226064"/>
          </a:xfrm>
        </p:spPr>
        <p:txBody>
          <a:bodyPr>
            <a:normAutofit/>
          </a:bodyPr>
          <a:lstStyle/>
          <a:p>
            <a:r>
              <a:rPr lang="ru-RU" dirty="0" smtClean="0"/>
              <a:t>5. Объем прямоугольного параллелепипеда можно вычислить по формуле:</a:t>
            </a:r>
            <a:br>
              <a:rPr lang="ru-RU" dirty="0" smtClean="0"/>
            </a:br>
            <a:r>
              <a:rPr lang="ru-RU" dirty="0" smtClean="0"/>
              <a:t>а)</a:t>
            </a:r>
            <a:r>
              <a:rPr lang="en-US" dirty="0" smtClean="0"/>
              <a:t>V=a x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      б)</a:t>
            </a:r>
            <a:r>
              <a:rPr lang="en-US" dirty="0" smtClean="0"/>
              <a:t>V= (</a:t>
            </a:r>
            <a:r>
              <a:rPr lang="en-US" dirty="0" err="1" smtClean="0"/>
              <a:t>a+b</a:t>
            </a:r>
            <a:r>
              <a:rPr lang="en-US" dirty="0" smtClean="0"/>
              <a:t>) x2</a:t>
            </a:r>
            <a:br>
              <a:rPr lang="en-US" dirty="0" smtClean="0"/>
            </a:br>
            <a:r>
              <a:rPr lang="ru-RU" dirty="0" smtClean="0"/>
              <a:t>       в)</a:t>
            </a:r>
            <a:r>
              <a:rPr lang="en-US" dirty="0" smtClean="0"/>
              <a:t> V= a x </a:t>
            </a:r>
            <a:r>
              <a:rPr lang="ru-RU" dirty="0" smtClean="0"/>
              <a:t>в </a:t>
            </a:r>
            <a:r>
              <a:rPr lang="en-US" dirty="0" smtClean="0"/>
              <a:t>x h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15мм, 5см, 7дм, 10м, 25км</a:t>
            </a:r>
          </a:p>
          <a:p>
            <a:pPr>
              <a:buNone/>
            </a:pP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9мм², 14см², 8дм², 48м², 63км²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92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8242300" cy="925518"/>
          </a:xfr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5" y="1714488"/>
          <a:ext cx="7215237" cy="2500330"/>
        </p:xfrm>
        <a:graphic>
          <a:graphicData uri="http://schemas.openxmlformats.org/drawingml/2006/table">
            <a:tbl>
              <a:tblPr/>
              <a:tblGrid>
                <a:gridCol w="1505275"/>
                <a:gridCol w="1427304"/>
                <a:gridCol w="1427304"/>
                <a:gridCol w="1427304"/>
                <a:gridCol w="1428050"/>
              </a:tblGrid>
              <a:tr h="125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4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b="1">
                <a:ea typeface="Calibri" pitchFamily="34" charset="0"/>
                <a:cs typeface="Times New Roman" pitchFamily="18" charset="0"/>
              </a:rPr>
            </a:br>
            <a:r>
              <a:rPr lang="ru-RU" sz="1200" b="1">
                <a:ea typeface="Calibri" pitchFamily="34" charset="0"/>
                <a:cs typeface="Times New Roman" pitchFamily="18" charset="0"/>
              </a:rPr>
              <a:t/>
            </a:r>
            <a:br>
              <a:rPr lang="ru-RU" sz="1200" b="1"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65405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</a:t>
            </a:r>
            <a:endParaRPr lang="ru-RU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&amp;Mcy;&amp;acy;&amp;dcy;&amp;ocy;&amp;ncy;&amp;ncy;&amp;acy; &amp;scy; &amp;mcy;&amp;lcy;&amp;acy;&amp;dcy;&amp;iecy;&amp;ncy;&amp;tscy;&amp;iecy;&amp;m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4522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Вычислить площадь прямоугольника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87450" y="2060575"/>
            <a:ext cx="1728788" cy="3816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419475" y="4365625"/>
            <a:ext cx="4248150" cy="15113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5580063" y="1557338"/>
            <a:ext cx="2232025" cy="2232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357563"/>
            <a:ext cx="107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15 </a:t>
            </a:r>
            <a:r>
              <a:rPr lang="ru-RU" sz="2800">
                <a:latin typeface="Calibri" pitchFamily="34" charset="0"/>
              </a:rPr>
              <a:t>см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1484313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 см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1913" y="3573463"/>
            <a:ext cx="1727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60 </a:t>
            </a:r>
            <a:r>
              <a:rPr lang="ru-RU" sz="2800">
                <a:latin typeface="Calibri" pitchFamily="34" charset="0"/>
              </a:rPr>
              <a:t>см</a:t>
            </a:r>
            <a:r>
              <a:rPr lang="ru-RU" sz="2800" baseline="30000">
                <a:latin typeface="Calibri" pitchFamily="34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3573463"/>
            <a:ext cx="1368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263" y="3789363"/>
            <a:ext cx="107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9 см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67625" y="4868863"/>
            <a:ext cx="108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см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4724400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47244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S = </a:t>
            </a:r>
            <a:r>
              <a:rPr lang="ru-RU" sz="2800" dirty="0" smtClean="0">
                <a:latin typeface="Calibri" pitchFamily="34" charset="0"/>
              </a:rPr>
              <a:t>18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см</a:t>
            </a:r>
            <a:r>
              <a:rPr lang="ru-RU" sz="2800" baseline="30000" dirty="0">
                <a:latin typeface="Calibri" pitchFamily="34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00563" y="2276475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10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см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0425" y="2276475"/>
            <a:ext cx="100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0425" y="227647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S = </a:t>
            </a:r>
            <a:r>
              <a:rPr lang="ru-RU" sz="2800" dirty="0" smtClean="0">
                <a:latin typeface="Calibri" pitchFamily="34" charset="0"/>
              </a:rPr>
              <a:t>100 </a:t>
            </a:r>
            <a:r>
              <a:rPr lang="ru-RU" sz="2800" dirty="0">
                <a:latin typeface="Calibri" pitchFamily="34" charset="0"/>
              </a:rPr>
              <a:t>см</a:t>
            </a:r>
            <a:r>
              <a:rPr lang="ru-RU" sz="2800" baseline="30000" dirty="0">
                <a:latin typeface="Calibri" pitchFamily="34" charset="0"/>
              </a:rPr>
              <a:t>2</a:t>
            </a: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1" name="Управляющая кнопка: возврат 20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  <p:bldP spid="12" grpId="0"/>
      <p:bldP spid="14" grpId="0"/>
      <p:bldP spid="14" grpId="1"/>
      <p:bldP spid="15" grpId="0"/>
      <p:bldP spid="16" grpId="0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eaLnBrk="1" hangingPunct="1"/>
            <a:endParaRPr lang="en-US" sz="3800" dirty="0" smtClean="0"/>
          </a:p>
        </p:txBody>
      </p:sp>
      <p:sp>
        <p:nvSpPr>
          <p:cNvPr id="27650" name="Содержимое 4"/>
          <p:cNvSpPr>
            <a:spLocks noGrp="1"/>
          </p:cNvSpPr>
          <p:nvPr>
            <p:ph idx="1"/>
          </p:nvPr>
        </p:nvSpPr>
        <p:spPr>
          <a:xfrm>
            <a:off x="928662" y="0"/>
            <a:ext cx="7715250" cy="581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В чем отличие данных фигур?</a:t>
            </a:r>
          </a:p>
        </p:txBody>
      </p:sp>
      <p:sp>
        <p:nvSpPr>
          <p:cNvPr id="11" name="Куб 10"/>
          <p:cNvSpPr/>
          <p:nvPr/>
        </p:nvSpPr>
        <p:spPr bwMode="auto">
          <a:xfrm>
            <a:off x="928662" y="857232"/>
            <a:ext cx="1857388" cy="3016257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652" name="TextBox 15"/>
          <p:cNvSpPr txBox="1">
            <a:spLocks noChangeArrowheads="1"/>
          </p:cNvSpPr>
          <p:nvPr/>
        </p:nvSpPr>
        <p:spPr bwMode="auto">
          <a:xfrm>
            <a:off x="2484438" y="5157788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2 см</a:t>
            </a:r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2357422" y="3857629"/>
            <a:ext cx="4968875" cy="1428760"/>
            <a:chOff x="3635896" y="4293096"/>
            <a:chExt cx="4968552" cy="1768262"/>
          </a:xfrm>
        </p:grpSpPr>
        <p:sp>
          <p:nvSpPr>
            <p:cNvPr id="12" name="Куб 11"/>
            <p:cNvSpPr/>
            <p:nvPr/>
          </p:nvSpPr>
          <p:spPr bwMode="auto">
            <a:xfrm>
              <a:off x="3635896" y="4293096"/>
              <a:ext cx="4247874" cy="1368260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668" name="TextBox 14"/>
            <p:cNvSpPr txBox="1">
              <a:spLocks noChangeArrowheads="1"/>
            </p:cNvSpPr>
            <p:nvPr/>
          </p:nvSpPr>
          <p:spPr bwMode="auto">
            <a:xfrm>
              <a:off x="7956376" y="4653136"/>
              <a:ext cx="648072" cy="49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dirty="0">
                <a:latin typeface="Calibri" pitchFamily="34" charset="0"/>
              </a:endParaRPr>
            </a:p>
          </p:txBody>
        </p:sp>
        <p:sp>
          <p:nvSpPr>
            <p:cNvPr id="27669" name="TextBox 18"/>
            <p:cNvSpPr txBox="1">
              <a:spLocks noChangeArrowheads="1"/>
            </p:cNvSpPr>
            <p:nvPr/>
          </p:nvSpPr>
          <p:spPr bwMode="auto">
            <a:xfrm>
              <a:off x="7668344" y="5445224"/>
              <a:ext cx="792088" cy="49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dirty="0">
                <a:latin typeface="Calibri" pitchFamily="34" charset="0"/>
              </a:endParaRPr>
            </a:p>
          </p:txBody>
        </p:sp>
        <p:sp>
          <p:nvSpPr>
            <p:cNvPr id="27670" name="TextBox 19"/>
            <p:cNvSpPr txBox="1">
              <a:spLocks noChangeArrowheads="1"/>
            </p:cNvSpPr>
            <p:nvPr/>
          </p:nvSpPr>
          <p:spPr bwMode="auto">
            <a:xfrm>
              <a:off x="4788024" y="5661248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latin typeface="Calibri" pitchFamily="34" charset="0"/>
                </a:rPr>
                <a:t>11 см</a:t>
              </a:r>
            </a:p>
          </p:txBody>
        </p: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714876" y="1500174"/>
            <a:ext cx="2571768" cy="2510959"/>
            <a:chOff x="5148064" y="1412776"/>
            <a:chExt cx="2736304" cy="2655369"/>
          </a:xfrm>
        </p:grpSpPr>
        <p:sp>
          <p:nvSpPr>
            <p:cNvPr id="13" name="Куб 12"/>
            <p:cNvSpPr/>
            <p:nvPr/>
          </p:nvSpPr>
          <p:spPr bwMode="auto">
            <a:xfrm>
              <a:off x="5148064" y="1412776"/>
              <a:ext cx="2160156" cy="2232265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664" name="TextBox 20"/>
            <p:cNvSpPr txBox="1">
              <a:spLocks noChangeArrowheads="1"/>
            </p:cNvSpPr>
            <p:nvPr/>
          </p:nvSpPr>
          <p:spPr bwMode="auto">
            <a:xfrm>
              <a:off x="5508105" y="3645024"/>
              <a:ext cx="648072" cy="42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dirty="0">
                <a:latin typeface="Calibri" pitchFamily="34" charset="0"/>
              </a:endParaRPr>
            </a:p>
          </p:txBody>
        </p:sp>
        <p:sp>
          <p:nvSpPr>
            <p:cNvPr id="27665" name="TextBox 21"/>
            <p:cNvSpPr txBox="1">
              <a:spLocks noChangeArrowheads="1"/>
            </p:cNvSpPr>
            <p:nvPr/>
          </p:nvSpPr>
          <p:spPr bwMode="auto">
            <a:xfrm>
              <a:off x="7020272" y="3284984"/>
              <a:ext cx="648072" cy="42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dirty="0">
                <a:latin typeface="Calibri" pitchFamily="34" charset="0"/>
              </a:endParaRPr>
            </a:p>
          </p:txBody>
        </p:sp>
        <p:sp>
          <p:nvSpPr>
            <p:cNvPr id="27666" name="TextBox 22"/>
            <p:cNvSpPr txBox="1">
              <a:spLocks noChangeArrowheads="1"/>
            </p:cNvSpPr>
            <p:nvPr/>
          </p:nvSpPr>
          <p:spPr bwMode="auto">
            <a:xfrm>
              <a:off x="7236296" y="2132856"/>
              <a:ext cx="648072" cy="423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dirty="0">
                <a:latin typeface="Calibri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16463" y="4941888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V = </a:t>
            </a:r>
            <a:r>
              <a:rPr lang="ru-RU" sz="2400" dirty="0">
                <a:latin typeface="Calibri" pitchFamily="34" charset="0"/>
              </a:rPr>
              <a:t>1100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с</a:t>
            </a:r>
            <a:endParaRPr lang="ru-RU" sz="2400" baseline="30000" dirty="0">
              <a:latin typeface="Calibri" pitchFamily="34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" name="Управляющая кнопка: возврат 29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928926" y="714356"/>
            <a:ext cx="1500198" cy="30305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6929454" y="1500175"/>
            <a:ext cx="1643074" cy="17145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428860" y="5072074"/>
            <a:ext cx="3857652" cy="122554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52"/>
            <a:ext cx="8229600" cy="5111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715250" cy="5311775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 параллелепипед. Объем прямоугольного параллелепипеда</a:t>
            </a:r>
            <a:endParaRPr lang="ru-RU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44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84213" y="2060575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84438" y="2133600"/>
            <a:ext cx="1655762" cy="9144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48263" y="2276475"/>
            <a:ext cx="914400" cy="2590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308850" y="2133600"/>
            <a:ext cx="1057275" cy="158273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16238" y="4005263"/>
            <a:ext cx="914400" cy="2509837"/>
          </a:xfrm>
          <a:prstGeom prst="can">
            <a:avLst>
              <a:gd name="adj" fmla="val 68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948488" y="4868863"/>
            <a:ext cx="1214437" cy="1214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95375" y="2940050"/>
            <a:ext cx="423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ahoma" pitchFamily="34" charset="0"/>
              </a:rPr>
              <a:t>а)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00425" y="3011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б)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03888" y="4740275"/>
            <a:ext cx="427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в)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64475" y="3803650"/>
            <a:ext cx="401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г)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39838" y="5100638"/>
            <a:ext cx="434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д)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32225" y="6251575"/>
            <a:ext cx="49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ж)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51813" y="5964238"/>
            <a:ext cx="407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з)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 rot="10800000">
            <a:off x="250825" y="4724400"/>
            <a:ext cx="1584325" cy="360363"/>
          </a:xfrm>
          <a:prstGeom prst="ellipse">
            <a:avLst/>
          </a:prstGeom>
          <a:solidFill>
            <a:srgbClr val="CC0099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5137" name="Picture 17" descr="colormo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00213"/>
            <a:ext cx="57150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214414" y="714356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из геометрических тел являются параллелепипедами?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879725" y="1449388"/>
            <a:ext cx="3565525" cy="48180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8449F9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28575">
            <a:solidFill>
              <a:srgbClr val="844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8893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572F"/>
                </a:solidFill>
                <a:latin typeface="Times New Roman" pitchFamily="18" charset="0"/>
                <a:cs typeface="Times New Roman" pitchFamily="18" charset="0"/>
              </a:rPr>
              <a:t>Прямоугольный параллелепипед</a:t>
            </a:r>
            <a:endParaRPr lang="ru-RU" sz="4000" b="1">
              <a:solidFill>
                <a:srgbClr val="FF572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762000"/>
            <a:ext cx="4114800" cy="4876800"/>
            <a:chOff x="528" y="432"/>
            <a:chExt cx="2592" cy="30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16" y="672"/>
              <a:ext cx="1920" cy="2640"/>
              <a:chOff x="816" y="672"/>
              <a:chExt cx="1920" cy="2640"/>
            </a:xfrm>
          </p:grpSpPr>
          <p:sp>
            <p:nvSpPr>
              <p:cNvPr id="7184" name="AutoShape 4"/>
              <p:cNvSpPr>
                <a:spLocks noChangeArrowheads="1"/>
              </p:cNvSpPr>
              <p:nvPr/>
            </p:nvSpPr>
            <p:spPr bwMode="auto">
              <a:xfrm>
                <a:off x="816" y="672"/>
                <a:ext cx="1920" cy="576"/>
              </a:xfrm>
              <a:prstGeom prst="parallelogram">
                <a:avLst>
                  <a:gd name="adj" fmla="val 83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5" name="Line 5"/>
              <p:cNvSpPr>
                <a:spLocks noChangeShapeType="1"/>
              </p:cNvSpPr>
              <p:nvPr/>
            </p:nvSpPr>
            <p:spPr bwMode="auto">
              <a:xfrm>
                <a:off x="1296" y="2784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Line 6"/>
              <p:cNvSpPr>
                <a:spLocks noChangeShapeType="1"/>
              </p:cNvSpPr>
              <p:nvPr/>
            </p:nvSpPr>
            <p:spPr bwMode="auto">
              <a:xfrm flipH="1">
                <a:off x="2256" y="2784"/>
                <a:ext cx="48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Line 7"/>
              <p:cNvSpPr>
                <a:spLocks noChangeShapeType="1"/>
              </p:cNvSpPr>
              <p:nvPr/>
            </p:nvSpPr>
            <p:spPr bwMode="auto">
              <a:xfrm>
                <a:off x="816" y="3312"/>
                <a:ext cx="1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Line 8"/>
              <p:cNvSpPr>
                <a:spLocks noChangeShapeType="1"/>
              </p:cNvSpPr>
              <p:nvPr/>
            </p:nvSpPr>
            <p:spPr bwMode="auto">
              <a:xfrm flipH="1">
                <a:off x="816" y="2784"/>
                <a:ext cx="48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Line 9"/>
              <p:cNvSpPr>
                <a:spLocks noChangeShapeType="1"/>
              </p:cNvSpPr>
              <p:nvPr/>
            </p:nvSpPr>
            <p:spPr bwMode="auto">
              <a:xfrm flipV="1">
                <a:off x="816" y="1248"/>
                <a:ext cx="0" cy="20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Line 10"/>
              <p:cNvSpPr>
                <a:spLocks noChangeShapeType="1"/>
              </p:cNvSpPr>
              <p:nvPr/>
            </p:nvSpPr>
            <p:spPr bwMode="auto">
              <a:xfrm flipV="1">
                <a:off x="1296" y="720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Line 11"/>
              <p:cNvSpPr>
                <a:spLocks noChangeShapeType="1"/>
              </p:cNvSpPr>
              <p:nvPr/>
            </p:nvSpPr>
            <p:spPr bwMode="auto">
              <a:xfrm flipV="1">
                <a:off x="2256" y="1248"/>
                <a:ext cx="0" cy="20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Line 12"/>
              <p:cNvSpPr>
                <a:spLocks noChangeShapeType="1"/>
              </p:cNvSpPr>
              <p:nvPr/>
            </p:nvSpPr>
            <p:spPr bwMode="auto">
              <a:xfrm flipV="1">
                <a:off x="2736" y="672"/>
                <a:ext cx="0" cy="2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6" name="Text Box 13"/>
            <p:cNvSpPr txBox="1">
              <a:spLocks noChangeArrowheads="1"/>
            </p:cNvSpPr>
            <p:nvPr/>
          </p:nvSpPr>
          <p:spPr bwMode="auto">
            <a:xfrm>
              <a:off x="528" y="321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A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7177" name="Text Box 14"/>
            <p:cNvSpPr txBox="1">
              <a:spLocks noChangeArrowheads="1"/>
            </p:cNvSpPr>
            <p:nvPr/>
          </p:nvSpPr>
          <p:spPr bwMode="auto">
            <a:xfrm>
              <a:off x="2304" y="321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D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7178" name="Text Box 15"/>
            <p:cNvSpPr txBox="1">
              <a:spLocks noChangeArrowheads="1"/>
            </p:cNvSpPr>
            <p:nvPr/>
          </p:nvSpPr>
          <p:spPr bwMode="auto">
            <a:xfrm>
              <a:off x="1056" y="259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B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7179" name="Text Box 16"/>
            <p:cNvSpPr txBox="1">
              <a:spLocks noChangeArrowheads="1"/>
            </p:cNvSpPr>
            <p:nvPr/>
          </p:nvSpPr>
          <p:spPr bwMode="auto">
            <a:xfrm>
              <a:off x="2784" y="259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endParaRPr lang="ru-RU" sz="2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7180" name="Text Box 17"/>
            <p:cNvSpPr txBox="1">
              <a:spLocks noChangeArrowheads="1"/>
            </p:cNvSpPr>
            <p:nvPr/>
          </p:nvSpPr>
          <p:spPr bwMode="auto">
            <a:xfrm>
              <a:off x="528" y="11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A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7181" name="Text Box 18"/>
            <p:cNvSpPr txBox="1">
              <a:spLocks noChangeArrowheads="1"/>
            </p:cNvSpPr>
            <p:nvPr/>
          </p:nvSpPr>
          <p:spPr bwMode="auto">
            <a:xfrm>
              <a:off x="2256" y="11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D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7182" name="Text Box 19"/>
            <p:cNvSpPr txBox="1">
              <a:spLocks noChangeArrowheads="1"/>
            </p:cNvSpPr>
            <p:nvPr/>
          </p:nvSpPr>
          <p:spPr bwMode="auto">
            <a:xfrm>
              <a:off x="1056" y="4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B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2736" y="43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1600" b="1">
                  <a:solidFill>
                    <a:srgbClr val="FF3300"/>
                  </a:solidFill>
                  <a:latin typeface="Comic Sans MS" pitchFamily="66" charset="0"/>
                </a:rPr>
                <a:t>1</a:t>
              </a:r>
              <a:endParaRPr lang="ru-RU" sz="16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</p:grpSp>
      <p:sp>
        <p:nvSpPr>
          <p:cNvPr id="7171" name="Text Box 21"/>
          <p:cNvSpPr txBox="1">
            <a:spLocks noChangeArrowheads="1"/>
          </p:cNvSpPr>
          <p:nvPr/>
        </p:nvSpPr>
        <p:spPr bwMode="auto">
          <a:xfrm>
            <a:off x="1428728" y="214290"/>
            <a:ext cx="578647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Прямоугольный параллелепипед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5410200" y="99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Вершин - 8</a:t>
            </a:r>
          </a:p>
        </p:txBody>
      </p:sp>
      <p:sp>
        <p:nvSpPr>
          <p:cNvPr id="7173" name="Text Box 23"/>
          <p:cNvSpPr txBox="1">
            <a:spLocks noChangeArrowheads="1"/>
          </p:cNvSpPr>
          <p:nvPr/>
        </p:nvSpPr>
        <p:spPr bwMode="auto">
          <a:xfrm rot="10800000" flipV="1">
            <a:off x="5410200" y="2214265"/>
            <a:ext cx="2733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Ребер - 12</a:t>
            </a:r>
          </a:p>
        </p:txBody>
      </p:sp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5786446" y="3357562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Граней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057400" y="1447800"/>
            <a:ext cx="4267200" cy="4191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B82E4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28575">
            <a:solidFill>
              <a:srgbClr val="844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586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FF572F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round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868</TotalTime>
  <Words>266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TS101908703</vt:lpstr>
      <vt:lpstr>Формула</vt:lpstr>
      <vt:lpstr>Microsoft Equation 3.0</vt:lpstr>
      <vt:lpstr>Слайд 1</vt:lpstr>
      <vt:lpstr>Слайд 2</vt:lpstr>
      <vt:lpstr>Вычислить площадь прямоугольника</vt:lpstr>
      <vt:lpstr>Слайд 4</vt:lpstr>
      <vt:lpstr> ТЕМА УРОКА:   </vt:lpstr>
      <vt:lpstr>Слайд 6</vt:lpstr>
      <vt:lpstr>Слайд 7</vt:lpstr>
      <vt:lpstr>Слайд 8</vt:lpstr>
      <vt:lpstr>Слайд 9</vt:lpstr>
      <vt:lpstr>Слайд 10</vt:lpstr>
      <vt:lpstr>Слайд 11</vt:lpstr>
      <vt:lpstr>Кубический сантиметр</vt:lpstr>
      <vt:lpstr>Слайд 13</vt:lpstr>
      <vt:lpstr>Слайд 14</vt:lpstr>
      <vt:lpstr>Тест 1.Любой прямоугольный параллелепипед имеет грани. У него их:  а)12           б)8                в)6             г)10</vt:lpstr>
      <vt:lpstr>2.У каждого параллелепипеда есть рёбра. Это :                    а) прямоугольники                    б)прямые                    в)треугольники                    г)отрезки</vt:lpstr>
      <vt:lpstr>3. У куба все ребра:                   а)попарно равны    б)разные    в)равные </vt:lpstr>
      <vt:lpstr>4. У параллелепипеда противоположные грани: а)равны       б)квадраты   в)разные </vt:lpstr>
      <vt:lpstr>5. Объем прямоугольного параллелепипеда можно вычислить по формуле: а)V=a x в        б)V= (a+b) x2        в) V= a x в x h </vt:lpstr>
      <vt:lpstr>Слайд 20</vt:lpstr>
      <vt:lpstr>МОЛОДЦЫ!!!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Bacek</dc:creator>
  <cp:lastModifiedBy>User</cp:lastModifiedBy>
  <cp:revision>226</cp:revision>
  <dcterms:created xsi:type="dcterms:W3CDTF">2012-03-29T08:57:41Z</dcterms:created>
  <dcterms:modified xsi:type="dcterms:W3CDTF">2017-11-14T14:28:06Z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