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910B-9440-4099-A5E0-187796ACF78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9000-79FE-46C1-A600-095876604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03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910B-9440-4099-A5E0-187796ACF78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9000-79FE-46C1-A600-095876604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3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910B-9440-4099-A5E0-187796ACF78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9000-79FE-46C1-A600-095876604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9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910B-9440-4099-A5E0-187796ACF78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9000-79FE-46C1-A600-095876604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65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910B-9440-4099-A5E0-187796ACF78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9000-79FE-46C1-A600-095876604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23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910B-9440-4099-A5E0-187796ACF78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9000-79FE-46C1-A600-095876604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32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910B-9440-4099-A5E0-187796ACF78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9000-79FE-46C1-A600-095876604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20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910B-9440-4099-A5E0-187796ACF78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9000-79FE-46C1-A600-095876604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76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910B-9440-4099-A5E0-187796ACF78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9000-79FE-46C1-A600-095876604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29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910B-9440-4099-A5E0-187796ACF78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9000-79FE-46C1-A600-095876604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05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910B-9440-4099-A5E0-187796ACF78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9000-79FE-46C1-A600-095876604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87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910B-9440-4099-A5E0-187796ACF78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9000-79FE-46C1-A600-095876604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42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151" y="157986"/>
            <a:ext cx="35306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4099101" cy="1752600"/>
          </a:xfrm>
        </p:spPr>
        <p:txBody>
          <a:bodyPr>
            <a:normAutofit/>
          </a:bodyPr>
          <a:lstStyle/>
          <a:p>
            <a:r>
              <a:rPr lang="ru-RU" sz="2800" b="1" i="1" smtClean="0">
                <a:solidFill>
                  <a:srgbClr val="002060"/>
                </a:solidFill>
              </a:rPr>
              <a:t>7 </a:t>
            </a:r>
            <a:r>
              <a:rPr lang="ru-RU" sz="2800" b="1" i="1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класс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772" y="1078016"/>
            <a:ext cx="57383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«Математическая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охота»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2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264658"/>
            <a:ext cx="49685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«Решето»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762" y="118772"/>
            <a:ext cx="35052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72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1.	Сколько подвигов совершил Геракл?  </a:t>
            </a:r>
          </a:p>
          <a:p>
            <a:r>
              <a:rPr lang="ru-RU" dirty="0" smtClean="0"/>
              <a:t>2.	Как называется результат сложения?        </a:t>
            </a:r>
          </a:p>
          <a:p>
            <a:r>
              <a:rPr lang="ru-RU" dirty="0" smtClean="0"/>
              <a:t>3.	Как называется треугольник с равными сторонами?       </a:t>
            </a:r>
          </a:p>
          <a:p>
            <a:r>
              <a:rPr lang="ru-RU" dirty="0" smtClean="0"/>
              <a:t>4.	Произведение чисел 7 и8 равно…..           </a:t>
            </a:r>
          </a:p>
          <a:p>
            <a:r>
              <a:rPr lang="ru-RU" dirty="0" smtClean="0"/>
              <a:t>5.	Хорда, проходящая через центр окружности?        </a:t>
            </a:r>
          </a:p>
          <a:p>
            <a:r>
              <a:rPr lang="ru-RU" dirty="0" smtClean="0"/>
              <a:t>6.	Может ли в треугольнике быть 2 тупых угла?                   </a:t>
            </a:r>
          </a:p>
          <a:p>
            <a:r>
              <a:rPr lang="ru-RU" dirty="0" smtClean="0"/>
              <a:t>7.	Петух, стоя на одной ноге , весит 3кг. Сколько он весит, стоя на двух ногах?    </a:t>
            </a:r>
          </a:p>
          <a:p>
            <a:r>
              <a:rPr lang="ru-RU" dirty="0" smtClean="0"/>
              <a:t>8.	Сколько минут в 1 часе?                                             </a:t>
            </a:r>
          </a:p>
          <a:p>
            <a:r>
              <a:rPr lang="ru-RU" dirty="0" smtClean="0"/>
              <a:t>9.	Назовите наименьшее двухзначное число.                   </a:t>
            </a:r>
          </a:p>
          <a:p>
            <a:r>
              <a:rPr lang="ru-RU" dirty="0" smtClean="0"/>
              <a:t>10.	Найдите среднее арифметическое чисел 6 и 18             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0648"/>
            <a:ext cx="6277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1 команде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8860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	Что на Руси раньше называли " ломаными числами"?     </a:t>
            </a:r>
          </a:p>
          <a:p>
            <a:r>
              <a:rPr lang="ru-RU" dirty="0" smtClean="0"/>
              <a:t>2.	Что тяжелее:1кг ваты или 1кг железа?                </a:t>
            </a:r>
          </a:p>
          <a:p>
            <a:r>
              <a:rPr lang="ru-RU" dirty="0" smtClean="0"/>
              <a:t>3.	Как называется треугольник, у которого две стороны равны?         </a:t>
            </a:r>
          </a:p>
          <a:p>
            <a:r>
              <a:rPr lang="ru-RU" dirty="0" smtClean="0"/>
              <a:t>4.	Как называется прибор для измерения углов?                            </a:t>
            </a:r>
          </a:p>
          <a:p>
            <a:r>
              <a:rPr lang="ru-RU" dirty="0" smtClean="0"/>
              <a:t>5.	Вычислите:                                                                                            </a:t>
            </a:r>
          </a:p>
          <a:p>
            <a:r>
              <a:rPr lang="ru-RU" dirty="0" smtClean="0"/>
              <a:t>6.	Назовите наибольшее трехзначное число.                    </a:t>
            </a:r>
          </a:p>
          <a:p>
            <a:r>
              <a:rPr lang="ru-RU" dirty="0" smtClean="0"/>
              <a:t>7.	Как называется результат вычитания?                      </a:t>
            </a:r>
          </a:p>
          <a:p>
            <a:r>
              <a:rPr lang="ru-RU" dirty="0" smtClean="0"/>
              <a:t>8.	Чему равна дробь, у которой числитель равен знаменателю?      </a:t>
            </a:r>
          </a:p>
          <a:p>
            <a:r>
              <a:rPr lang="ru-RU" dirty="0" smtClean="0"/>
              <a:t>9.	Без чего не могут обойтись математики, барабанщики и даже охотники?</a:t>
            </a:r>
          </a:p>
          <a:p>
            <a:r>
              <a:rPr lang="ru-RU" dirty="0" smtClean="0"/>
              <a:t>10.	Что означает в переводе с греческого «геометрия»?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6315" y="260648"/>
            <a:ext cx="7164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Вопросы 2 команде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64807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01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600200"/>
            <a:ext cx="8640959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	Кто был автором первого учебника геометрии?       </a:t>
            </a:r>
          </a:p>
          <a:p>
            <a:r>
              <a:rPr lang="ru-RU" dirty="0" smtClean="0"/>
              <a:t>2.	Сколько концов у 3,5 палок?                                     </a:t>
            </a:r>
          </a:p>
          <a:p>
            <a:r>
              <a:rPr lang="ru-RU" dirty="0" smtClean="0"/>
              <a:t>3.	Найдите среднее арифметическое чисел 9 и 17?                    </a:t>
            </a:r>
          </a:p>
          <a:p>
            <a:r>
              <a:rPr lang="ru-RU" dirty="0" smtClean="0"/>
              <a:t>4.	Разделите 63 и 7?                                                            </a:t>
            </a:r>
          </a:p>
          <a:p>
            <a:r>
              <a:rPr lang="ru-RU" dirty="0" smtClean="0"/>
              <a:t>5.	Как называются стороны равнобедренного треугольника?        </a:t>
            </a:r>
          </a:p>
          <a:p>
            <a:r>
              <a:rPr lang="ru-RU" dirty="0" smtClean="0"/>
              <a:t>6.	Какое действие означает дробная черта?                    </a:t>
            </a:r>
          </a:p>
          <a:p>
            <a:r>
              <a:rPr lang="ru-RU" dirty="0" smtClean="0"/>
              <a:t>7.	Как называется прибор для измерения отрезков?                  </a:t>
            </a:r>
          </a:p>
          <a:p>
            <a:r>
              <a:rPr lang="ru-RU" dirty="0" smtClean="0"/>
              <a:t>8.	Чему равна сумма смежных углов?                                      </a:t>
            </a:r>
          </a:p>
          <a:p>
            <a:r>
              <a:rPr lang="ru-RU" dirty="0" smtClean="0"/>
              <a:t>9.	Чему равен модуль числа: -6?                                                </a:t>
            </a:r>
          </a:p>
          <a:p>
            <a:r>
              <a:rPr lang="ru-RU" dirty="0" smtClean="0"/>
              <a:t>10.	Какое число «разделяет» положительные и отрицательные числа?          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260648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Вопросы 3 команде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31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«Пантомима»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9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133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8446" y="30171"/>
            <a:ext cx="6168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Исторический блиц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5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61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31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охота</dc:title>
  <dc:creator>комп</dc:creator>
  <cp:lastModifiedBy>User</cp:lastModifiedBy>
  <cp:revision>12</cp:revision>
  <dcterms:created xsi:type="dcterms:W3CDTF">2017-03-20T16:55:53Z</dcterms:created>
  <dcterms:modified xsi:type="dcterms:W3CDTF">2017-12-05T02:43:42Z</dcterms:modified>
</cp:coreProperties>
</file>