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3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581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333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39284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5113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89874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0207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1283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743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904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580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630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123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557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564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482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377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26167-514A-42ED-BEF0-B4D214C779A2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67FA71-04F3-452D-BCF0-37222DFC05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107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7290" y="1596789"/>
            <a:ext cx="9430602" cy="1318146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«Каждый человек движется по жизни, опираясь на свои ценности»</a:t>
            </a: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 smtClean="0"/>
              <a:t>                               Э</a:t>
            </a:r>
            <a:r>
              <a:rPr lang="ru-RU" sz="4400" b="1" dirty="0" smtClean="0"/>
              <a:t>. </a:t>
            </a:r>
            <a:r>
              <a:rPr lang="ru-RU" sz="4400" b="1" dirty="0" err="1" smtClean="0"/>
              <a:t>Канетти</a:t>
            </a:r>
            <a:r>
              <a:rPr lang="ru-RU" sz="4400" b="1" dirty="0" smtClean="0"/>
              <a:t>»</a:t>
            </a:r>
            <a:br>
              <a:rPr lang="ru-RU" sz="4400" b="1" dirty="0" smtClean="0"/>
            </a:b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4020" y="3698543"/>
            <a:ext cx="8857396" cy="2224585"/>
          </a:xfrm>
        </p:spPr>
        <p:txBody>
          <a:bodyPr/>
          <a:lstStyle/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9410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98073" y="290946"/>
            <a:ext cx="907472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7. Поднявшись на вершину, вы заходите в пещеру, в глубине которой сидит</a:t>
            </a:r>
            <a:br>
              <a:rPr lang="ru-RU" sz="3200" b="1" dirty="0" smtClean="0"/>
            </a:br>
            <a:r>
              <a:rPr lang="ru-RU" sz="3200" b="1" dirty="0" smtClean="0"/>
              <a:t>мудрец. Подойдя к нему, вы спрашиваете: «В чём смысл моей жизни?».</a:t>
            </a:r>
            <a:br>
              <a:rPr lang="ru-RU" sz="3200" b="1" dirty="0" smtClean="0"/>
            </a:br>
            <a:r>
              <a:rPr lang="ru-RU" sz="3200" b="1" dirty="0" smtClean="0"/>
              <a:t>Старец отвечает: «То, что осталось у тебя, это и есть смысл твоей жизни. Но</a:t>
            </a:r>
            <a:br>
              <a:rPr lang="ru-RU" sz="3200" b="1" dirty="0" smtClean="0"/>
            </a:br>
            <a:r>
              <a:rPr lang="ru-RU" sz="3200" b="1" dirty="0" smtClean="0"/>
              <a:t>за твой трудный и опасный путь ко мне, я возвращаю тебе все твои ценности»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20290" y="1080656"/>
            <a:ext cx="83542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02873" y="886692"/>
            <a:ext cx="94210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9545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31126" y="1080656"/>
            <a:ext cx="83542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02873" y="886692"/>
            <a:ext cx="94210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.</a:t>
            </a:r>
            <a:endParaRPr lang="ru-RU" sz="28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79418" y="886691"/>
            <a:ext cx="1001683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Обсуждение.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Какую из ценностей было труднее всего отдать?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Что вы чувствовали, когда</a:t>
            </a:r>
            <a:r>
              <a:rPr kumimoji="0" lang="ru-RU" sz="3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отдавали ценность?</a:t>
            </a:r>
            <a:b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В какой момент вы хотели остановиться?</a:t>
            </a:r>
            <a:b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Если бы вам предложили пройти путь ещё раз, как бы вы распорядились</a:t>
            </a:r>
            <a:r>
              <a:rPr kumimoji="0" lang="ru-RU" sz="3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ценностями?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45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31126" y="1080656"/>
            <a:ext cx="83542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02873" y="886692"/>
            <a:ext cx="94210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.</a:t>
            </a:r>
            <a:endParaRPr lang="ru-RU" sz="28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79418" y="886691"/>
            <a:ext cx="100168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89018" y="775851"/>
            <a:ext cx="935181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sz="2800" b="1" dirty="0" smtClean="0"/>
              <a:t>Рефлексия «Мне сегодня …..» </a:t>
            </a:r>
            <a:br>
              <a:rPr lang="ru-RU" sz="2800" b="1" dirty="0" smtClean="0"/>
            </a:br>
            <a:endParaRPr lang="ru-RU" sz="2800" b="1" dirty="0" smtClean="0"/>
          </a:p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«Мне сегодня запомнилось </a:t>
            </a:r>
            <a:r>
              <a:rPr lang="ru-RU" sz="2800" b="1" dirty="0" smtClean="0"/>
              <a:t>_____________________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Мне понравилось _______________________________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Мне </a:t>
            </a:r>
            <a:r>
              <a:rPr lang="ru-RU" sz="2800" b="1" dirty="0" smtClean="0"/>
              <a:t>не   понравилось ___________________________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Ваши замечания и пожелания </a:t>
            </a:r>
            <a:r>
              <a:rPr lang="ru-RU" sz="2800" b="1" dirty="0" smtClean="0"/>
              <a:t>___________________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9545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7290" y="1596789"/>
            <a:ext cx="9430602" cy="1318146"/>
          </a:xfrm>
        </p:spPr>
        <p:txBody>
          <a:bodyPr>
            <a:noAutofit/>
          </a:bodyPr>
          <a:lstStyle/>
          <a:p>
            <a:r>
              <a:rPr lang="ru-RU" sz="6600" b="1" dirty="0" smtClean="0"/>
              <a:t>«Общечеловеческие </a:t>
            </a:r>
            <a:r>
              <a:rPr lang="ru-RU" sz="6600" b="1" dirty="0" smtClean="0"/>
              <a:t>               ценности</a:t>
            </a:r>
            <a:r>
              <a:rPr lang="ru-RU" sz="6600" b="1" dirty="0" smtClean="0"/>
              <a:t>»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4020" y="3698543"/>
            <a:ext cx="8857396" cy="2224585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941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36618" y="983673"/>
            <a:ext cx="8534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Интересная учёба;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Признание со стороны других;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Семья;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Друзья;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Здоровье;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Доброта;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Честность;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Творчество;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3004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44436" y="554182"/>
            <a:ext cx="8316239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4000" b="1" dirty="0" smtClean="0"/>
              <a:t>Упражнение – тренинг «Ценности</a:t>
            </a:r>
            <a:r>
              <a:rPr lang="ru-RU" sz="4000" b="1" dirty="0" smtClean="0"/>
              <a:t>».</a:t>
            </a:r>
          </a:p>
          <a:p>
            <a:pPr>
              <a:spcAft>
                <a:spcPts val="1200"/>
              </a:spcAft>
            </a:pPr>
            <a:r>
              <a:rPr lang="ru-RU" sz="4000" dirty="0" smtClean="0"/>
              <a:t>. </a:t>
            </a:r>
            <a:r>
              <a:rPr lang="ru-RU" sz="3200" b="1" dirty="0" smtClean="0"/>
              <a:t>Идём по дороге, заходим в тайгу, где нет людей. Темнеет. Вы заблудились,</a:t>
            </a:r>
            <a:br>
              <a:rPr lang="ru-RU" sz="3200" b="1" dirty="0" smtClean="0"/>
            </a:br>
            <a:r>
              <a:rPr lang="ru-RU" sz="3200" b="1" dirty="0" smtClean="0"/>
              <a:t>начинаете аукать, кричать, появляется лесник, который готов вам показать</a:t>
            </a:r>
            <a:br>
              <a:rPr lang="ru-RU" sz="3200" b="1" dirty="0" smtClean="0"/>
            </a:br>
            <a:r>
              <a:rPr lang="ru-RU" sz="3200" b="1" dirty="0" smtClean="0"/>
              <a:t>путь, но взамен он просит одну ценность.</a:t>
            </a:r>
            <a:endParaRPr lang="ru-RU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45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99855" y="1149928"/>
            <a:ext cx="896388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2. Вы идёте по дороге и вдруг слышите крик о помощи. Вы выходите на</a:t>
            </a:r>
            <a:br>
              <a:rPr lang="ru-RU" sz="3200" b="1" dirty="0" smtClean="0"/>
            </a:br>
            <a:r>
              <a:rPr lang="ru-RU" sz="3200" b="1" dirty="0" smtClean="0"/>
              <a:t>поляну и видите, что разбойники напали на человека, хотите помочь, но силы</a:t>
            </a:r>
            <a:br>
              <a:rPr lang="ru-RU" sz="3200" b="1" dirty="0" smtClean="0"/>
            </a:br>
            <a:r>
              <a:rPr lang="ru-RU" sz="3200" b="1" dirty="0" smtClean="0"/>
              <a:t>не равны, а разбойники, чтобы отпустить пойманного, требуют у вас одну</a:t>
            </a:r>
            <a:br>
              <a:rPr lang="ru-RU" sz="3200" b="1" dirty="0" smtClean="0"/>
            </a:br>
            <a:r>
              <a:rPr lang="ru-RU" sz="3200" b="1" dirty="0" smtClean="0"/>
              <a:t>ценность.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545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7673" y="1537856"/>
            <a:ext cx="840970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3.</a:t>
            </a:r>
            <a:r>
              <a:rPr lang="ru-RU" sz="3200" dirty="0" smtClean="0"/>
              <a:t> </a:t>
            </a:r>
            <a:r>
              <a:rPr lang="ru-RU" sz="3200" b="1" dirty="0" smtClean="0"/>
              <a:t>Вы идёте дальше, выходите из леса, но на пути вам встречается бурная</a:t>
            </a:r>
            <a:br>
              <a:rPr lang="ru-RU" sz="3200" b="1" dirty="0" smtClean="0"/>
            </a:br>
            <a:r>
              <a:rPr lang="ru-RU" sz="3200" b="1" dirty="0" smtClean="0"/>
              <a:t>глубокая река. Вы пытаетесь найти брод, но это не удаётся. Вдалеке вы</a:t>
            </a:r>
            <a:br>
              <a:rPr lang="ru-RU" sz="3200" b="1" dirty="0" smtClean="0"/>
            </a:br>
            <a:r>
              <a:rPr lang="ru-RU" sz="3200" b="1" dirty="0" smtClean="0"/>
              <a:t>видите паромщика, просите перевезти вас, но за это он просит у вас ценность.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45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7673" y="1537856"/>
            <a:ext cx="8409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76945" y="429491"/>
            <a:ext cx="899159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4. Переплыв реку, вы заходите в лес. Идёте и чувствуете, что ваша цель уже</a:t>
            </a:r>
            <a:br>
              <a:rPr lang="ru-RU" sz="2800" b="1" dirty="0" smtClean="0"/>
            </a:br>
            <a:r>
              <a:rPr lang="ru-RU" sz="2800" b="1" dirty="0" smtClean="0"/>
              <a:t>близка, вы скоро попадёте к старцу, который скажет вам, в чём смысл жизни. Неожиданно из чащи леса на вас нападает огромный медведь. Вы вступаете в борьбу за свою жизнь, но силы ваши иссякают, вы понимаете, что с медведем вам не справиться, и начинаете звать на помощь. Появляется человек, которого вы спасли от разбойников, но не такой человеколюбивый и</a:t>
            </a:r>
            <a:br>
              <a:rPr lang="ru-RU" sz="2800" b="1" dirty="0" smtClean="0"/>
            </a:br>
            <a:r>
              <a:rPr lang="ru-RU" sz="2800" b="1" dirty="0" smtClean="0"/>
              <a:t>бескорыстный, как вы, и требует за помощь ценность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9545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7673" y="1537856"/>
            <a:ext cx="8409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52255" y="928256"/>
            <a:ext cx="895003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5. Вы идёте дальше, выходите на дорогу, ведущую к старцу.</a:t>
            </a:r>
            <a:br>
              <a:rPr lang="ru-RU" sz="3200" b="1" dirty="0" smtClean="0"/>
            </a:br>
            <a:r>
              <a:rPr lang="ru-RU" sz="3200" b="1" dirty="0" smtClean="0"/>
              <a:t>Вы готовы идти дальше? Никто не хочет остаться?</a:t>
            </a:r>
            <a:br>
              <a:rPr lang="ru-RU" sz="3200" b="1" dirty="0" smtClean="0"/>
            </a:br>
            <a:r>
              <a:rPr lang="ru-RU" sz="3200" b="1" dirty="0" smtClean="0"/>
              <a:t>Перед вами 3 дороги, вы не знаете, по какой вам идти. Возле дороги сидит</a:t>
            </a:r>
            <a:br>
              <a:rPr lang="ru-RU" sz="3200" b="1" dirty="0" smtClean="0"/>
            </a:br>
            <a:r>
              <a:rPr lang="ru-RU" sz="3200" b="1" dirty="0" smtClean="0"/>
              <a:t>мужчина, который знает путь, за вашу ценность он готов помочь вам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45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7673" y="1537856"/>
            <a:ext cx="8409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20290" y="1080656"/>
            <a:ext cx="83542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02873" y="886692"/>
            <a:ext cx="9421091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6. Вы отдаёте ценность и идёте дальше. Подходите к высокой и скалистой</a:t>
            </a:r>
            <a:br>
              <a:rPr lang="ru-RU" sz="3200" b="1" dirty="0" smtClean="0"/>
            </a:br>
            <a:r>
              <a:rPr lang="ru-RU" sz="3200" b="1" dirty="0" smtClean="0"/>
              <a:t>горе, на вершине которой живёт старец. Вы устали и измождены, понимаете,</a:t>
            </a:r>
            <a:br>
              <a:rPr lang="ru-RU" sz="3200" b="1" dirty="0" smtClean="0"/>
            </a:br>
            <a:r>
              <a:rPr lang="ru-RU" sz="3200" b="1" dirty="0" smtClean="0"/>
              <a:t>что у вас не хватит сил добраться до вершины. И вы видите, что над вами</a:t>
            </a:r>
            <a:br>
              <a:rPr lang="ru-RU" sz="3200" b="1" dirty="0" smtClean="0"/>
            </a:br>
            <a:r>
              <a:rPr lang="ru-RU" sz="3200" b="1" dirty="0" smtClean="0"/>
              <a:t>парит орёл. Вы обращаетесь к нему с просьбой, чтобы он поднял вас к</a:t>
            </a:r>
            <a:br>
              <a:rPr lang="ru-RU" sz="3200" b="1" dirty="0" smtClean="0"/>
            </a:br>
            <a:r>
              <a:rPr lang="ru-RU" sz="3200" b="1" dirty="0" smtClean="0"/>
              <a:t>мудрецу. Орёл соглашается, но за это просит одну ценность.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9545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</TotalTime>
  <Words>150</Words>
  <Application>Microsoft Office PowerPoint</Application>
  <PresentationFormat>Произвольный</PresentationFormat>
  <Paragraphs>27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Легкий дым</vt:lpstr>
      <vt:lpstr>«Каждый человек движется по жизни, опираясь на свои ценности»                                Э. Канетти» </vt:lpstr>
      <vt:lpstr>«Общечеловеческие                ценности»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Authari</dc:creator>
  <cp:lastModifiedBy>User</cp:lastModifiedBy>
  <cp:revision>9</cp:revision>
  <dcterms:created xsi:type="dcterms:W3CDTF">2016-10-16T19:10:50Z</dcterms:created>
  <dcterms:modified xsi:type="dcterms:W3CDTF">2018-11-26T03:13:46Z</dcterms:modified>
</cp:coreProperties>
</file>