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0" r:id="rId3"/>
    <p:sldId id="258" r:id="rId4"/>
    <p:sldId id="259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9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74426-D1B0-4FA6-AAE9-60079551AF64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4180-B38F-496E-8049-A3B8C06A7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3D0EB-4CBC-411A-9DA7-0E8A904D611F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sacred_war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воздика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6" t="8417" b="10292"/>
          <a:stretch>
            <a:fillRect/>
          </a:stretch>
        </p:blipFill>
        <p:spPr bwMode="auto">
          <a:xfrm>
            <a:off x="1244600" y="846138"/>
            <a:ext cx="14763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056437" cy="24415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chemeClr val="tx1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ДЕТИ ВОЙНЫ</a:t>
            </a:r>
          </a:p>
        </p:txBody>
      </p:sp>
      <p:pic>
        <p:nvPicPr>
          <p:cNvPr id="2052" name="Picture 4" descr="сын полка"/>
          <p:cNvPicPr>
            <a:picLocks noChangeAspect="1" noChangeArrowheads="1"/>
          </p:cNvPicPr>
          <p:nvPr/>
        </p:nvPicPr>
        <p:blipFill>
          <a:blip r:embed="rId4"/>
          <a:srcRect l="18353" r="18399"/>
          <a:stretch>
            <a:fillRect/>
          </a:stretch>
        </p:blipFill>
        <p:spPr bwMode="auto">
          <a:xfrm>
            <a:off x="857250" y="2857500"/>
            <a:ext cx="2657475" cy="3152775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053" name="Picture 5" descr="освенцим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565400"/>
            <a:ext cx="3617912" cy="2441575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054" name="Picture 6" descr="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4457700"/>
            <a:ext cx="3097213" cy="228282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188913"/>
            <a:ext cx="8856662" cy="6551612"/>
            <a:chOff x="113" y="119"/>
            <a:chExt cx="5579" cy="4127"/>
          </a:xfrm>
        </p:grpSpPr>
        <p:sp>
          <p:nvSpPr>
            <p:cNvPr id="2057" name="Line 8"/>
            <p:cNvSpPr>
              <a:spLocks noChangeShapeType="1"/>
            </p:cNvSpPr>
            <p:nvPr/>
          </p:nvSpPr>
          <p:spPr bwMode="auto">
            <a:xfrm>
              <a:off x="249" y="3475"/>
              <a:ext cx="0" cy="77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Line 9"/>
            <p:cNvSpPr>
              <a:spLocks noChangeShapeType="1"/>
            </p:cNvSpPr>
            <p:nvPr/>
          </p:nvSpPr>
          <p:spPr bwMode="auto">
            <a:xfrm>
              <a:off x="340" y="4020"/>
              <a:ext cx="862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Line 10"/>
            <p:cNvSpPr>
              <a:spLocks noChangeShapeType="1"/>
            </p:cNvSpPr>
            <p:nvPr/>
          </p:nvSpPr>
          <p:spPr bwMode="auto">
            <a:xfrm>
              <a:off x="113" y="4110"/>
              <a:ext cx="817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11"/>
            <p:cNvSpPr>
              <a:spLocks noChangeShapeType="1"/>
            </p:cNvSpPr>
            <p:nvPr/>
          </p:nvSpPr>
          <p:spPr bwMode="auto">
            <a:xfrm>
              <a:off x="4875" y="255"/>
              <a:ext cx="817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12"/>
            <p:cNvSpPr>
              <a:spLocks noChangeShapeType="1"/>
            </p:cNvSpPr>
            <p:nvPr/>
          </p:nvSpPr>
          <p:spPr bwMode="auto">
            <a:xfrm>
              <a:off x="5556" y="119"/>
              <a:ext cx="0" cy="77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85" name="sacred_wa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438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User\Рабочий стол\Новая папка\i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User\Рабочий стол\Новая папка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User\Рабочий стол\Новая папка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User\Рабочий стол\Новая папка\i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User\Рабочий стол\Новая папка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59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User\Рабочий стол\Новая папка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3343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ДЕТИ В ТЫЛУ: ВМЕСТО ОТЦОВ</a:t>
            </a:r>
          </a:p>
        </p:txBody>
      </p:sp>
      <p:pic>
        <p:nvPicPr>
          <p:cNvPr id="4099" name="Picture 5" descr="зав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96975"/>
            <a:ext cx="7715304" cy="5421313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15370" cy="500066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3343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ДЕТИ В ТЫЛУ: ВМЕСТО ОТЦОВ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9750" y="4292600"/>
            <a:ext cx="4895850" cy="46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восп.работа\таня савичева\СНАРЯ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01056" cy="5286412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19138" y="928670"/>
            <a:ext cx="8424862" cy="48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3587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538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581400" indent="-28638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038600" indent="-286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495800" indent="-286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953000" indent="-286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410200" indent="-286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defRPr/>
            </a:pPr>
            <a:endParaRPr lang="ru-RU" sz="2400" b="1" dirty="0" smtClean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8230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ДЕТИ ДЛЯ ПОБЕДЫ...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User\Рабочий стол\Новая папка\big_3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143931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 and Settings\User\Рабочий стол\Новая папка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0105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 and Settings\User\Рабочий стол\Новая папка\i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 and Settings\User\Рабочий стол\Новая папка\i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 and Settings\User\Рабочий стол\Новая папка\9001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 and Settings\User\Рабочий стол\Новая папка\1320925684_zem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95313"/>
            <a:ext cx="8215370" cy="5762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cuments and Settings\User\Рабочий стол\Новая папка\i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1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 тылу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138238"/>
            <a:ext cx="7334250" cy="5314950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027113" y="307975"/>
            <a:ext cx="7091362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 ТЫЛУ ВРАГА...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свенцим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68412"/>
            <a:ext cx="7500990" cy="4875231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682625" y="165100"/>
            <a:ext cx="7777163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ДЕТИ КОНЦЛАГЕРЕЙ...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5516563"/>
            <a:ext cx="1728787" cy="1223962"/>
            <a:chOff x="113" y="3475"/>
            <a:chExt cx="1089" cy="771"/>
          </a:xfrm>
        </p:grpSpPr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249" y="3475"/>
              <a:ext cx="0" cy="77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340" y="4020"/>
              <a:ext cx="862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113" y="4110"/>
              <a:ext cx="817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онцлагерь Майдан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28750"/>
            <a:ext cx="41036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mhtml:file://M:\ТОС%20%20Детство,%20опаленное%20войной.mht!http://www.tumentoday.ru/in/b_1245728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20713"/>
            <a:ext cx="37147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00063" y="285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Дети Освенцима</a:t>
            </a:r>
          </a:p>
        </p:txBody>
      </p:sp>
      <p:pic>
        <p:nvPicPr>
          <p:cNvPr id="2" name="Picture 5" descr="M:\654dceba24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279775"/>
            <a:ext cx="41433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654dceba24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246438"/>
            <a:ext cx="41433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:\654dceba24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357563"/>
            <a:ext cx="414337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6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8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6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cuments and Settings\User\Рабочий стол\Новая папка\children-awaiting-exec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User\Рабочий стол\Новая папка\19570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47863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22 июня 1941 года утреннюю тишину разорвали взрывы бомб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 and Settings\User\Рабочий стол\Новая папка\i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7726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042988" y="165100"/>
            <a:ext cx="68230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ДЕТИ ДЛЯ ПОБЕДЫ...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8313" y="736600"/>
            <a:ext cx="842486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10000"/>
              </a:spcBef>
            </a:pPr>
            <a:r>
              <a:rPr lang="ru-RU" b="1"/>
              <a:t>“15 – летняя школьница Лида Р., у которой фашисты убили родителей, пробралась вечером к командиру партизанского отряда учителю В. и сообщила, что в село Сведлово Одесской области прибыл румынский отряд, заночевавший в помещении школы. Ночью партизаны неслышно проникли в село и забросали помещение школы ручными гранатами… Партизаны захватили 2 автомашины, 5 мотоциклов, станковый пулемёт и другое оружие”.</a:t>
            </a:r>
          </a:p>
          <a:p>
            <a:pPr algn="r"/>
            <a:r>
              <a:rPr lang="ru-RU" b="1"/>
              <a:t>16 сентября 1941 г.</a:t>
            </a:r>
          </a:p>
        </p:txBody>
      </p:sp>
      <p:pic>
        <p:nvPicPr>
          <p:cNvPr id="6148" name="Picture 4" descr="партизаны"/>
          <p:cNvPicPr>
            <a:picLocks noChangeAspect="1" noChangeArrowheads="1"/>
          </p:cNvPicPr>
          <p:nvPr/>
        </p:nvPicPr>
        <p:blipFill>
          <a:blip r:embed="rId2"/>
          <a:srcRect t="5904" b="34932"/>
          <a:stretch>
            <a:fillRect/>
          </a:stretch>
        </p:blipFill>
        <p:spPr bwMode="auto">
          <a:xfrm>
            <a:off x="827088" y="3862388"/>
            <a:ext cx="7334250" cy="2879725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49" name="Picture 4" descr="партизаны"/>
          <p:cNvPicPr>
            <a:picLocks noChangeAspect="1" noChangeArrowheads="1"/>
          </p:cNvPicPr>
          <p:nvPr/>
        </p:nvPicPr>
        <p:blipFill>
          <a:blip r:embed="rId2"/>
          <a:srcRect t="5904" b="34932"/>
          <a:stretch>
            <a:fillRect/>
          </a:stretch>
        </p:blipFill>
        <p:spPr bwMode="auto">
          <a:xfrm>
            <a:off x="827088" y="3862388"/>
            <a:ext cx="7334250" cy="2879725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97225"/>
            <a:ext cx="3635375" cy="3471863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8313" y="908050"/>
            <a:ext cx="8424862" cy="5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3587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538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581400" indent="-28638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038600" indent="-286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495800" indent="-286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953000" indent="-286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410200" indent="-2863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defRPr/>
            </a:pPr>
            <a:r>
              <a:rPr lang="ru-RU" sz="2400" b="1" smtClean="0"/>
              <a:t>Патриотическое движение за сбор средств для строительства танков и танковых колонн охватили все школы страны. К весне 1943 года молодёжь и школьники собрали на вооружение для действующей армии около </a:t>
            </a:r>
            <a:r>
              <a:rPr lang="ru-RU" sz="24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542 млн. рублей.</a:t>
            </a:r>
          </a:p>
          <a:p>
            <a:pPr lvl="4" algn="just" eaLnBrk="1" hangingPunct="1">
              <a:lnSpc>
                <a:spcPct val="115000"/>
              </a:lnSpc>
              <a:defRPr/>
            </a:pPr>
            <a:r>
              <a:rPr lang="ru-RU" sz="2400" b="1" smtClean="0"/>
              <a:t>	На многих фронтах в воздухе были пионерские боевые самолёты: 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“Пионер Сибири”, “Ташкентский пионер”, “Пионер Узбекистана”, “Пионер Ростова”, “Пионер Кирова”, “Пионер Коми АССР”</a:t>
            </a:r>
            <a:r>
              <a:rPr lang="ru-RU" sz="2400" b="1" smtClean="0"/>
              <a:t> и другие.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8230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ДЕТИ ДЛЯ ПОБЕДЫ...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900113" y="307975"/>
            <a:ext cx="74707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ДЕТИ-ПАРТИЗАНЫ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3238" y="981075"/>
            <a:ext cx="81359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/>
            <a:r>
              <a:rPr lang="ru-RU" sz="2400" b="1" i="1"/>
              <a:t>Из утреннего сообщения Совинформбюро…</a:t>
            </a:r>
          </a:p>
          <a:p>
            <a:pPr indent="365125" algn="just"/>
            <a:r>
              <a:rPr lang="ru-RU" sz="2400" b="1"/>
              <a:t>“Юный партизан Николай из отряда тов. В. бросил в окно штаба противника гранату с привязанной к ней пачкой взрывчатки. Взрывом убило 12 офицеров. Храбрый партизан невредим вернулся в свой отряд”.</a:t>
            </a:r>
          </a:p>
          <a:p>
            <a:pPr indent="365125" algn="r"/>
            <a:r>
              <a:rPr lang="ru-RU" sz="2400" b="1"/>
              <a:t>9 июня 1942 г.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4170363"/>
            <a:ext cx="82073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Саша Сидельников.</a:t>
            </a:r>
            <a:r>
              <a:rPr lang="ru-RU" sz="2400" b="1"/>
              <a:t> Расстрелян вместе с матерью в октябре 1941-го за связь с партизанами. Ему было 13 лет, как и большинству его товарищей.</a:t>
            </a:r>
          </a:p>
          <a:p>
            <a:pPr algn="just">
              <a:defRPr/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Коля Худяков.</a:t>
            </a:r>
            <a:r>
              <a:rPr lang="ru-RU" sz="2400" b="1"/>
              <a:t> Стал краснофлотцем и в пятнадцатилетнем возрасте погиб на фронте в самый канун Победы – 8 мая 1945 года.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275013" y="3644900"/>
            <a:ext cx="2592387" cy="255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имя в летопись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Памятник малолетним узни</a:t>
            </a:r>
            <a:r>
              <a:rPr lang="ru-RU" dirty="0" smtClean="0">
                <a:solidFill>
                  <a:srgbClr val="FF0000"/>
                </a:solidFill>
              </a:rPr>
              <a:t>кам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07209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4857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FF0000"/>
                </a:solidFill>
                <a:latin typeface="Franklin Gothic Heavy" pitchFamily="34" charset="0"/>
              </a:rPr>
              <a:t>Мемориал  </a:t>
            </a:r>
            <a:r>
              <a:rPr lang="ru-RU" dirty="0" smtClean="0">
                <a:solidFill>
                  <a:srgbClr val="FF0000"/>
                </a:solidFill>
                <a:latin typeface="Franklin Gothic Heavy" pitchFamily="34" charset="0"/>
              </a:rPr>
              <a:t>детям войны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0_41a2b_437cc74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7848872" cy="511003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User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21536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User\Рабочий стол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User\Рабочий стол\Новая папка\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750" cy="61436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User\Рабочий стол\Новая папка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7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5" y="285728"/>
            <a:ext cx="5000659" cy="647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User\Рабочий стол\Новая папка\i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429684" cy="628654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User\Рабочий стол\Новая папка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01055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User\Рабочий стол\Новая папка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</TotalTime>
  <Words>254</Words>
  <PresentationFormat>Экран (4:3)</PresentationFormat>
  <Paragraphs>24</Paragraphs>
  <Slides>37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Яркая</vt:lpstr>
      <vt:lpstr>Слайд 1</vt:lpstr>
      <vt:lpstr>Слайд 2</vt:lpstr>
      <vt:lpstr>22 июня 1941 года утреннюю тишину разорвали взрывы бомб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Памятник малолетним узникам</vt:lpstr>
      <vt:lpstr> Мемориал  детям войны  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</cp:revision>
  <dcterms:modified xsi:type="dcterms:W3CDTF">2015-03-04T09:26:28Z</dcterms:modified>
</cp:coreProperties>
</file>